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259" r:id="rId6"/>
    <p:sldId id="261" r:id="rId7"/>
    <p:sldId id="262" r:id="rId8"/>
    <p:sldId id="263" r:id="rId9"/>
  </p:sldIdLst>
  <p:sldSz cx="9144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179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8D3F9B-8DC1-4FED-B558-76EBBEF846E8}"/>
              </a:ext>
            </a:extLst>
          </p:cNvPr>
          <p:cNvSpPr txBox="1">
            <a:spLocks noGrp="1"/>
          </p:cNvSpPr>
          <p:nvPr>
            <p:ph type="ctrTitle"/>
          </p:nvPr>
        </p:nvSpPr>
        <p:spPr>
          <a:xfrm>
            <a:off x="685800" y="1122361"/>
            <a:ext cx="7772400" cy="2387598"/>
          </a:xfrm>
        </p:spPr>
        <p:txBody>
          <a:bodyPr anchor="b" anchorCtr="1"/>
          <a:lstStyle>
            <a:lvl1pPr algn="ctr">
              <a:defRPr sz="6000"/>
            </a:lvl1pPr>
          </a:lstStyle>
          <a:p>
            <a:pPr lvl="0"/>
            <a:r>
              <a:rPr lang="en-US"/>
              <a:t>Click to edit Master title style</a:t>
            </a:r>
          </a:p>
        </p:txBody>
      </p:sp>
      <p:sp>
        <p:nvSpPr>
          <p:cNvPr id="3" name="Subtitle 2">
            <a:extLst>
              <a:ext uri="{FF2B5EF4-FFF2-40B4-BE49-F238E27FC236}">
                <a16:creationId xmlns:a16="http://schemas.microsoft.com/office/drawing/2014/main" id="{992815A9-0773-4FBE-851D-AF66C0471040}"/>
              </a:ext>
            </a:extLst>
          </p:cNvPr>
          <p:cNvSpPr txBox="1">
            <a:spLocks noGrp="1"/>
          </p:cNvSpPr>
          <p:nvPr>
            <p:ph type="subTitle" idx="1"/>
          </p:nvPr>
        </p:nvSpPr>
        <p:spPr>
          <a:xfrm>
            <a:off x="1143000" y="3602041"/>
            <a:ext cx="6858000" cy="1655758"/>
          </a:xfrm>
        </p:spPr>
        <p:txBody>
          <a:bodyPr anchorCtr="1"/>
          <a:lstStyle>
            <a:lvl1pPr marL="0" indent="0" algn="ctr">
              <a:buNone/>
              <a:defRPr sz="2400"/>
            </a:lvl1pPr>
          </a:lstStyle>
          <a:p>
            <a:pPr lvl="0"/>
            <a:r>
              <a:rPr lang="en-US"/>
              <a:t>Click to edit Master subtitle style</a:t>
            </a:r>
          </a:p>
        </p:txBody>
      </p:sp>
      <p:sp>
        <p:nvSpPr>
          <p:cNvPr id="4" name="Date Placeholder 3">
            <a:extLst>
              <a:ext uri="{FF2B5EF4-FFF2-40B4-BE49-F238E27FC236}">
                <a16:creationId xmlns:a16="http://schemas.microsoft.com/office/drawing/2014/main" id="{41B85436-5DEF-48B4-997D-4E47328F576E}"/>
              </a:ext>
            </a:extLst>
          </p:cNvPr>
          <p:cNvSpPr txBox="1">
            <a:spLocks noGrp="1"/>
          </p:cNvSpPr>
          <p:nvPr>
            <p:ph type="dt" sz="half" idx="7"/>
          </p:nvPr>
        </p:nvSpPr>
        <p:spPr/>
        <p:txBody>
          <a:bodyPr/>
          <a:lstStyle>
            <a:lvl1pPr>
              <a:defRPr/>
            </a:lvl1pPr>
          </a:lstStyle>
          <a:p>
            <a:pPr lvl="0"/>
            <a:fld id="{D901B68F-E1A5-4395-A8F5-AF38CE6BD8E6}" type="datetime1">
              <a:rPr lang="en-US"/>
              <a:pPr lvl="0"/>
              <a:t>8/31/2022</a:t>
            </a:fld>
            <a:endParaRPr lang="en-US"/>
          </a:p>
        </p:txBody>
      </p:sp>
      <p:sp>
        <p:nvSpPr>
          <p:cNvPr id="5" name="Footer Placeholder 4">
            <a:extLst>
              <a:ext uri="{FF2B5EF4-FFF2-40B4-BE49-F238E27FC236}">
                <a16:creationId xmlns:a16="http://schemas.microsoft.com/office/drawing/2014/main" id="{B1F05B33-F683-4D3A-A7BE-F8D18B12264A}"/>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649373ED-229E-446F-9570-44FD6E7F1BF5}"/>
              </a:ext>
            </a:extLst>
          </p:cNvPr>
          <p:cNvSpPr txBox="1">
            <a:spLocks noGrp="1"/>
          </p:cNvSpPr>
          <p:nvPr>
            <p:ph type="sldNum" sz="quarter" idx="8"/>
          </p:nvPr>
        </p:nvSpPr>
        <p:spPr/>
        <p:txBody>
          <a:bodyPr/>
          <a:lstStyle>
            <a:lvl1pPr>
              <a:defRPr/>
            </a:lvl1pPr>
          </a:lstStyle>
          <a:p>
            <a:pPr lvl="0"/>
            <a:fld id="{823C7185-390D-4C5E-B694-4815C21E217E}" type="slidenum">
              <a:t>‹#›</a:t>
            </a:fld>
            <a:endParaRPr lang="en-US"/>
          </a:p>
        </p:txBody>
      </p:sp>
    </p:spTree>
    <p:extLst>
      <p:ext uri="{BB962C8B-B14F-4D97-AF65-F5344CB8AC3E}">
        <p14:creationId xmlns:p14="http://schemas.microsoft.com/office/powerpoint/2010/main" val="86448097"/>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C4F87-C7B0-4CB1-965C-E728CA13E8A4}"/>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70DFDC0C-C1A7-40AA-BE39-DA82D1771485}"/>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6D2219-B78D-47CD-87A5-DC322D2D2E5A}"/>
              </a:ext>
            </a:extLst>
          </p:cNvPr>
          <p:cNvSpPr txBox="1">
            <a:spLocks noGrp="1"/>
          </p:cNvSpPr>
          <p:nvPr>
            <p:ph type="dt" sz="half" idx="7"/>
          </p:nvPr>
        </p:nvSpPr>
        <p:spPr/>
        <p:txBody>
          <a:bodyPr/>
          <a:lstStyle>
            <a:lvl1pPr>
              <a:defRPr/>
            </a:lvl1pPr>
          </a:lstStyle>
          <a:p>
            <a:pPr lvl="0"/>
            <a:fld id="{AF41C401-3EBF-44D4-8C16-91713F37A72D}" type="datetime1">
              <a:rPr lang="en-US"/>
              <a:pPr lvl="0"/>
              <a:t>8/31/2022</a:t>
            </a:fld>
            <a:endParaRPr lang="en-US"/>
          </a:p>
        </p:txBody>
      </p:sp>
      <p:sp>
        <p:nvSpPr>
          <p:cNvPr id="5" name="Footer Placeholder 4">
            <a:extLst>
              <a:ext uri="{FF2B5EF4-FFF2-40B4-BE49-F238E27FC236}">
                <a16:creationId xmlns:a16="http://schemas.microsoft.com/office/drawing/2014/main" id="{3919C126-A07B-4B16-821C-4B3DD7E9F8F6}"/>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AA5619F5-7FBC-4C37-9C89-C6E6DDFC600E}"/>
              </a:ext>
            </a:extLst>
          </p:cNvPr>
          <p:cNvSpPr txBox="1">
            <a:spLocks noGrp="1"/>
          </p:cNvSpPr>
          <p:nvPr>
            <p:ph type="sldNum" sz="quarter" idx="8"/>
          </p:nvPr>
        </p:nvSpPr>
        <p:spPr/>
        <p:txBody>
          <a:bodyPr/>
          <a:lstStyle>
            <a:lvl1pPr>
              <a:defRPr/>
            </a:lvl1pPr>
          </a:lstStyle>
          <a:p>
            <a:pPr lvl="0"/>
            <a:fld id="{2C38F656-59DC-4052-AB9F-CF1D248A2B41}" type="slidenum">
              <a:t>‹#›</a:t>
            </a:fld>
            <a:endParaRPr lang="en-US"/>
          </a:p>
        </p:txBody>
      </p:sp>
    </p:spTree>
    <p:extLst>
      <p:ext uri="{BB962C8B-B14F-4D97-AF65-F5344CB8AC3E}">
        <p14:creationId xmlns:p14="http://schemas.microsoft.com/office/powerpoint/2010/main" val="18357577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82F792A-9490-4B76-990D-67DC24C11E6D}"/>
              </a:ext>
            </a:extLst>
          </p:cNvPr>
          <p:cNvSpPr txBox="1">
            <a:spLocks noGrp="1"/>
          </p:cNvSpPr>
          <p:nvPr>
            <p:ph type="title" orient="vert"/>
          </p:nvPr>
        </p:nvSpPr>
        <p:spPr>
          <a:xfrm>
            <a:off x="6543675" y="365129"/>
            <a:ext cx="1971674" cy="5811834"/>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E38C954C-7E92-4F00-9A96-EF8CEBAF0DD9}"/>
              </a:ext>
            </a:extLst>
          </p:cNvPr>
          <p:cNvSpPr txBox="1">
            <a:spLocks noGrp="1"/>
          </p:cNvSpPr>
          <p:nvPr>
            <p:ph type="body" orient="vert" idx="1"/>
          </p:nvPr>
        </p:nvSpPr>
        <p:spPr>
          <a:xfrm>
            <a:off x="628650" y="365129"/>
            <a:ext cx="5800725" cy="5811834"/>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481706-C39F-4A72-81EE-47275B9BEA19}"/>
              </a:ext>
            </a:extLst>
          </p:cNvPr>
          <p:cNvSpPr txBox="1">
            <a:spLocks noGrp="1"/>
          </p:cNvSpPr>
          <p:nvPr>
            <p:ph type="dt" sz="half" idx="7"/>
          </p:nvPr>
        </p:nvSpPr>
        <p:spPr/>
        <p:txBody>
          <a:bodyPr/>
          <a:lstStyle>
            <a:lvl1pPr>
              <a:defRPr/>
            </a:lvl1pPr>
          </a:lstStyle>
          <a:p>
            <a:pPr lvl="0"/>
            <a:fld id="{7E7981BA-7B9C-4078-90AA-91939F7F1546}" type="datetime1">
              <a:rPr lang="en-US"/>
              <a:pPr lvl="0"/>
              <a:t>8/31/2022</a:t>
            </a:fld>
            <a:endParaRPr lang="en-US"/>
          </a:p>
        </p:txBody>
      </p:sp>
      <p:sp>
        <p:nvSpPr>
          <p:cNvPr id="5" name="Footer Placeholder 4">
            <a:extLst>
              <a:ext uri="{FF2B5EF4-FFF2-40B4-BE49-F238E27FC236}">
                <a16:creationId xmlns:a16="http://schemas.microsoft.com/office/drawing/2014/main" id="{DC958BEF-DE0A-4E43-89B2-525A719F3F07}"/>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A215A73-DD50-4FCB-B1DD-95700BC5795A}"/>
              </a:ext>
            </a:extLst>
          </p:cNvPr>
          <p:cNvSpPr txBox="1">
            <a:spLocks noGrp="1"/>
          </p:cNvSpPr>
          <p:nvPr>
            <p:ph type="sldNum" sz="quarter" idx="8"/>
          </p:nvPr>
        </p:nvSpPr>
        <p:spPr/>
        <p:txBody>
          <a:bodyPr/>
          <a:lstStyle>
            <a:lvl1pPr>
              <a:defRPr/>
            </a:lvl1pPr>
          </a:lstStyle>
          <a:p>
            <a:pPr lvl="0"/>
            <a:fld id="{86D74F44-9B78-4541-B09A-59B3177514EF}" type="slidenum">
              <a:t>‹#›</a:t>
            </a:fld>
            <a:endParaRPr lang="en-US"/>
          </a:p>
        </p:txBody>
      </p:sp>
    </p:spTree>
    <p:extLst>
      <p:ext uri="{BB962C8B-B14F-4D97-AF65-F5344CB8AC3E}">
        <p14:creationId xmlns:p14="http://schemas.microsoft.com/office/powerpoint/2010/main" val="2022273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0591-87D5-48B1-A615-2729756E009D}"/>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4FDB4526-449F-425F-884C-AB3C40C34E8B}"/>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B47B7D-AE57-4BCC-9FA9-11A7ADC4B462}"/>
              </a:ext>
            </a:extLst>
          </p:cNvPr>
          <p:cNvSpPr txBox="1">
            <a:spLocks noGrp="1"/>
          </p:cNvSpPr>
          <p:nvPr>
            <p:ph type="dt" sz="half" idx="7"/>
          </p:nvPr>
        </p:nvSpPr>
        <p:spPr/>
        <p:txBody>
          <a:bodyPr/>
          <a:lstStyle>
            <a:lvl1pPr>
              <a:defRPr/>
            </a:lvl1pPr>
          </a:lstStyle>
          <a:p>
            <a:pPr lvl="0"/>
            <a:fld id="{B9DE2BF0-7575-40FE-B4F5-E71DD9712A86}" type="datetime1">
              <a:rPr lang="en-US"/>
              <a:pPr lvl="0"/>
              <a:t>8/31/2022</a:t>
            </a:fld>
            <a:endParaRPr lang="en-US"/>
          </a:p>
        </p:txBody>
      </p:sp>
      <p:sp>
        <p:nvSpPr>
          <p:cNvPr id="5" name="Footer Placeholder 4">
            <a:extLst>
              <a:ext uri="{FF2B5EF4-FFF2-40B4-BE49-F238E27FC236}">
                <a16:creationId xmlns:a16="http://schemas.microsoft.com/office/drawing/2014/main" id="{C37886B1-D65B-41F3-B5DF-45182A65631C}"/>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09E76B3-9979-47FD-9A95-E0B3E0102EB8}"/>
              </a:ext>
            </a:extLst>
          </p:cNvPr>
          <p:cNvSpPr txBox="1">
            <a:spLocks noGrp="1"/>
          </p:cNvSpPr>
          <p:nvPr>
            <p:ph type="sldNum" sz="quarter" idx="8"/>
          </p:nvPr>
        </p:nvSpPr>
        <p:spPr/>
        <p:txBody>
          <a:bodyPr/>
          <a:lstStyle>
            <a:lvl1pPr>
              <a:defRPr/>
            </a:lvl1pPr>
          </a:lstStyle>
          <a:p>
            <a:pPr lvl="0"/>
            <a:fld id="{F1698232-73CD-418E-98D3-7E9DA91D6758}" type="slidenum">
              <a:t>‹#›</a:t>
            </a:fld>
            <a:endParaRPr lang="en-US"/>
          </a:p>
        </p:txBody>
      </p:sp>
    </p:spTree>
    <p:extLst>
      <p:ext uri="{BB962C8B-B14F-4D97-AF65-F5344CB8AC3E}">
        <p14:creationId xmlns:p14="http://schemas.microsoft.com/office/powerpoint/2010/main" val="290241096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A2F88-A7D2-48B9-87F8-1898902567C0}"/>
              </a:ext>
            </a:extLst>
          </p:cNvPr>
          <p:cNvSpPr txBox="1">
            <a:spLocks noGrp="1"/>
          </p:cNvSpPr>
          <p:nvPr>
            <p:ph type="title"/>
          </p:nvPr>
        </p:nvSpPr>
        <p:spPr>
          <a:xfrm>
            <a:off x="623885" y="1709735"/>
            <a:ext cx="7886700" cy="2852735"/>
          </a:xfrm>
        </p:spPr>
        <p:txBody>
          <a:bodyPr anchor="b"/>
          <a:lstStyle>
            <a:lvl1pPr>
              <a:defRPr sz="6000"/>
            </a:lvl1pPr>
          </a:lstStyle>
          <a:p>
            <a:pPr lvl="0"/>
            <a:r>
              <a:rPr lang="en-US"/>
              <a:t>Click to edit Master title style</a:t>
            </a:r>
          </a:p>
        </p:txBody>
      </p:sp>
      <p:sp>
        <p:nvSpPr>
          <p:cNvPr id="3" name="Text Placeholder 2">
            <a:extLst>
              <a:ext uri="{FF2B5EF4-FFF2-40B4-BE49-F238E27FC236}">
                <a16:creationId xmlns:a16="http://schemas.microsoft.com/office/drawing/2014/main" id="{06DF715D-D743-41AB-A8EA-229B144CB3E7}"/>
              </a:ext>
            </a:extLst>
          </p:cNvPr>
          <p:cNvSpPr txBox="1">
            <a:spLocks noGrp="1"/>
          </p:cNvSpPr>
          <p:nvPr>
            <p:ph type="body" idx="1"/>
          </p:nvPr>
        </p:nvSpPr>
        <p:spPr>
          <a:xfrm>
            <a:off x="623885" y="4589465"/>
            <a:ext cx="7886700" cy="1500182"/>
          </a:xfrm>
        </p:spPr>
        <p:txBody>
          <a:bodyPr/>
          <a:lstStyle>
            <a:lvl1pPr marL="0" indent="0">
              <a:buNone/>
              <a:defRPr sz="2400"/>
            </a:lvl1pPr>
          </a:lstStyle>
          <a:p>
            <a:pPr lvl="0"/>
            <a:r>
              <a:rPr lang="en-US"/>
              <a:t>Click to edit Master text styles</a:t>
            </a:r>
          </a:p>
        </p:txBody>
      </p:sp>
      <p:sp>
        <p:nvSpPr>
          <p:cNvPr id="4" name="Date Placeholder 3">
            <a:extLst>
              <a:ext uri="{FF2B5EF4-FFF2-40B4-BE49-F238E27FC236}">
                <a16:creationId xmlns:a16="http://schemas.microsoft.com/office/drawing/2014/main" id="{DFED7D23-8D29-43BB-81AF-DD8EB64D4BC1}"/>
              </a:ext>
            </a:extLst>
          </p:cNvPr>
          <p:cNvSpPr txBox="1">
            <a:spLocks noGrp="1"/>
          </p:cNvSpPr>
          <p:nvPr>
            <p:ph type="dt" sz="half" idx="7"/>
          </p:nvPr>
        </p:nvSpPr>
        <p:spPr/>
        <p:txBody>
          <a:bodyPr/>
          <a:lstStyle>
            <a:lvl1pPr>
              <a:defRPr/>
            </a:lvl1pPr>
          </a:lstStyle>
          <a:p>
            <a:pPr lvl="0"/>
            <a:fld id="{A2D4A901-3526-4373-AFDA-2F686F19AE3E}" type="datetime1">
              <a:rPr lang="en-US"/>
              <a:pPr lvl="0"/>
              <a:t>8/31/2022</a:t>
            </a:fld>
            <a:endParaRPr lang="en-US"/>
          </a:p>
        </p:txBody>
      </p:sp>
      <p:sp>
        <p:nvSpPr>
          <p:cNvPr id="5" name="Footer Placeholder 4">
            <a:extLst>
              <a:ext uri="{FF2B5EF4-FFF2-40B4-BE49-F238E27FC236}">
                <a16:creationId xmlns:a16="http://schemas.microsoft.com/office/drawing/2014/main" id="{027E7089-DB46-490E-B06C-FF32200EA7A4}"/>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882FA902-FF26-49ED-8568-89D61E3F1B55}"/>
              </a:ext>
            </a:extLst>
          </p:cNvPr>
          <p:cNvSpPr txBox="1">
            <a:spLocks noGrp="1"/>
          </p:cNvSpPr>
          <p:nvPr>
            <p:ph type="sldNum" sz="quarter" idx="8"/>
          </p:nvPr>
        </p:nvSpPr>
        <p:spPr/>
        <p:txBody>
          <a:bodyPr/>
          <a:lstStyle>
            <a:lvl1pPr>
              <a:defRPr/>
            </a:lvl1pPr>
          </a:lstStyle>
          <a:p>
            <a:pPr lvl="0"/>
            <a:fld id="{A1572E1E-2254-4307-822C-A3FB6520A303}" type="slidenum">
              <a:t>‹#›</a:t>
            </a:fld>
            <a:endParaRPr lang="en-US"/>
          </a:p>
        </p:txBody>
      </p:sp>
    </p:spTree>
    <p:extLst>
      <p:ext uri="{BB962C8B-B14F-4D97-AF65-F5344CB8AC3E}">
        <p14:creationId xmlns:p14="http://schemas.microsoft.com/office/powerpoint/2010/main" val="4910318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84418-5701-4905-BB0C-C9A400F6A150}"/>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B96F63BD-CB77-480F-8247-0701BFF69B35}"/>
              </a:ext>
            </a:extLst>
          </p:cNvPr>
          <p:cNvSpPr txBox="1">
            <a:spLocks noGrp="1"/>
          </p:cNvSpPr>
          <p:nvPr>
            <p:ph idx="1"/>
          </p:nvPr>
        </p:nvSpPr>
        <p:spPr>
          <a:xfrm>
            <a:off x="628650" y="1825627"/>
            <a:ext cx="3886200"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CC040B-7E27-4B9C-9ECF-AE7E2D611112}"/>
              </a:ext>
            </a:extLst>
          </p:cNvPr>
          <p:cNvSpPr txBox="1">
            <a:spLocks noGrp="1"/>
          </p:cNvSpPr>
          <p:nvPr>
            <p:ph idx="2"/>
          </p:nvPr>
        </p:nvSpPr>
        <p:spPr>
          <a:xfrm>
            <a:off x="4629149" y="1825627"/>
            <a:ext cx="3886200" cy="4351336"/>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BA712A6-2456-4C7E-BFA2-B3656E19FA5D}"/>
              </a:ext>
            </a:extLst>
          </p:cNvPr>
          <p:cNvSpPr txBox="1">
            <a:spLocks noGrp="1"/>
          </p:cNvSpPr>
          <p:nvPr>
            <p:ph type="dt" sz="half" idx="7"/>
          </p:nvPr>
        </p:nvSpPr>
        <p:spPr/>
        <p:txBody>
          <a:bodyPr/>
          <a:lstStyle>
            <a:lvl1pPr>
              <a:defRPr/>
            </a:lvl1pPr>
          </a:lstStyle>
          <a:p>
            <a:pPr lvl="0"/>
            <a:fld id="{BDC673E0-948C-4CAD-A7E2-CAA0BB96AACE}" type="datetime1">
              <a:rPr lang="en-US"/>
              <a:pPr lvl="0"/>
              <a:t>8/31/2022</a:t>
            </a:fld>
            <a:endParaRPr lang="en-US"/>
          </a:p>
        </p:txBody>
      </p:sp>
      <p:sp>
        <p:nvSpPr>
          <p:cNvPr id="6" name="Footer Placeholder 5">
            <a:extLst>
              <a:ext uri="{FF2B5EF4-FFF2-40B4-BE49-F238E27FC236}">
                <a16:creationId xmlns:a16="http://schemas.microsoft.com/office/drawing/2014/main" id="{27555424-7ECA-4607-B052-CEEC331D9006}"/>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E62D538C-243C-4DFF-9BD3-3AF65B208704}"/>
              </a:ext>
            </a:extLst>
          </p:cNvPr>
          <p:cNvSpPr txBox="1">
            <a:spLocks noGrp="1"/>
          </p:cNvSpPr>
          <p:nvPr>
            <p:ph type="sldNum" sz="quarter" idx="8"/>
          </p:nvPr>
        </p:nvSpPr>
        <p:spPr/>
        <p:txBody>
          <a:bodyPr/>
          <a:lstStyle>
            <a:lvl1pPr>
              <a:defRPr/>
            </a:lvl1pPr>
          </a:lstStyle>
          <a:p>
            <a:pPr lvl="0"/>
            <a:fld id="{C127526A-B4F9-4A79-A88A-BA08936A3053}" type="slidenum">
              <a:t>‹#›</a:t>
            </a:fld>
            <a:endParaRPr lang="en-US"/>
          </a:p>
        </p:txBody>
      </p:sp>
    </p:spTree>
    <p:extLst>
      <p:ext uri="{BB962C8B-B14F-4D97-AF65-F5344CB8AC3E}">
        <p14:creationId xmlns:p14="http://schemas.microsoft.com/office/powerpoint/2010/main" val="1382886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7A3E8-D847-4420-86B5-69C87E8EBDCF}"/>
              </a:ext>
            </a:extLst>
          </p:cNvPr>
          <p:cNvSpPr txBox="1">
            <a:spLocks noGrp="1"/>
          </p:cNvSpPr>
          <p:nvPr>
            <p:ph type="title"/>
          </p:nvPr>
        </p:nvSpPr>
        <p:spPr>
          <a:xfrm>
            <a:off x="629838" y="365129"/>
            <a:ext cx="7886700" cy="1325559"/>
          </a:xfrm>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199D7614-22EC-4861-8CD5-D70D2ED9E0AC}"/>
              </a:ext>
            </a:extLst>
          </p:cNvPr>
          <p:cNvSpPr txBox="1">
            <a:spLocks noGrp="1"/>
          </p:cNvSpPr>
          <p:nvPr>
            <p:ph type="body" idx="1"/>
          </p:nvPr>
        </p:nvSpPr>
        <p:spPr>
          <a:xfrm>
            <a:off x="629838" y="1681160"/>
            <a:ext cx="3868341" cy="823910"/>
          </a:xfrm>
        </p:spPr>
        <p:txBody>
          <a:bodyPr anchor="b"/>
          <a:lstStyle>
            <a:lvl1pPr marL="0" indent="0">
              <a:buNone/>
              <a:defRPr sz="2400" b="1"/>
            </a:lvl1pPr>
          </a:lstStyle>
          <a:p>
            <a:pPr lvl="0"/>
            <a:r>
              <a:rPr lang="en-US"/>
              <a:t>Click to edit Master text styles</a:t>
            </a:r>
          </a:p>
        </p:txBody>
      </p:sp>
      <p:sp>
        <p:nvSpPr>
          <p:cNvPr id="4" name="Content Placeholder 3">
            <a:extLst>
              <a:ext uri="{FF2B5EF4-FFF2-40B4-BE49-F238E27FC236}">
                <a16:creationId xmlns:a16="http://schemas.microsoft.com/office/drawing/2014/main" id="{82DAB414-C706-4FFD-910B-93B17730DB01}"/>
              </a:ext>
            </a:extLst>
          </p:cNvPr>
          <p:cNvSpPr txBox="1">
            <a:spLocks noGrp="1"/>
          </p:cNvSpPr>
          <p:nvPr>
            <p:ph idx="2"/>
          </p:nvPr>
        </p:nvSpPr>
        <p:spPr>
          <a:xfrm>
            <a:off x="629838" y="2505071"/>
            <a:ext cx="3868341"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873470-D47A-4A4E-99D3-B133A6FF6E0A}"/>
              </a:ext>
            </a:extLst>
          </p:cNvPr>
          <p:cNvSpPr txBox="1">
            <a:spLocks noGrp="1"/>
          </p:cNvSpPr>
          <p:nvPr>
            <p:ph type="body" idx="3"/>
          </p:nvPr>
        </p:nvSpPr>
        <p:spPr>
          <a:xfrm>
            <a:off x="4629149" y="1681160"/>
            <a:ext cx="3887388" cy="823910"/>
          </a:xfrm>
        </p:spPr>
        <p:txBody>
          <a:bodyPr anchor="b"/>
          <a:lstStyle>
            <a:lvl1pPr marL="0" indent="0">
              <a:buNone/>
              <a:defRPr sz="2400" b="1"/>
            </a:lvl1pPr>
          </a:lstStyle>
          <a:p>
            <a:pPr lvl="0"/>
            <a:r>
              <a:rPr lang="en-US"/>
              <a:t>Click to edit Master text styles</a:t>
            </a:r>
          </a:p>
        </p:txBody>
      </p:sp>
      <p:sp>
        <p:nvSpPr>
          <p:cNvPr id="6" name="Content Placeholder 5">
            <a:extLst>
              <a:ext uri="{FF2B5EF4-FFF2-40B4-BE49-F238E27FC236}">
                <a16:creationId xmlns:a16="http://schemas.microsoft.com/office/drawing/2014/main" id="{6F32E19C-A28B-47D5-AB88-97F047268D10}"/>
              </a:ext>
            </a:extLst>
          </p:cNvPr>
          <p:cNvSpPr txBox="1">
            <a:spLocks noGrp="1"/>
          </p:cNvSpPr>
          <p:nvPr>
            <p:ph idx="4"/>
          </p:nvPr>
        </p:nvSpPr>
        <p:spPr>
          <a:xfrm>
            <a:off x="4629149" y="2505071"/>
            <a:ext cx="3887388" cy="368458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08BCCA6-2982-4B69-ABCD-987B3B4CBC8E}"/>
              </a:ext>
            </a:extLst>
          </p:cNvPr>
          <p:cNvSpPr txBox="1">
            <a:spLocks noGrp="1"/>
          </p:cNvSpPr>
          <p:nvPr>
            <p:ph type="dt" sz="half" idx="7"/>
          </p:nvPr>
        </p:nvSpPr>
        <p:spPr/>
        <p:txBody>
          <a:bodyPr/>
          <a:lstStyle>
            <a:lvl1pPr>
              <a:defRPr/>
            </a:lvl1pPr>
          </a:lstStyle>
          <a:p>
            <a:pPr lvl="0"/>
            <a:fld id="{2559E189-C47B-41ED-9E47-52B254AB995C}" type="datetime1">
              <a:rPr lang="en-US"/>
              <a:pPr lvl="0"/>
              <a:t>8/31/2022</a:t>
            </a:fld>
            <a:endParaRPr lang="en-US"/>
          </a:p>
        </p:txBody>
      </p:sp>
      <p:sp>
        <p:nvSpPr>
          <p:cNvPr id="8" name="Footer Placeholder 7">
            <a:extLst>
              <a:ext uri="{FF2B5EF4-FFF2-40B4-BE49-F238E27FC236}">
                <a16:creationId xmlns:a16="http://schemas.microsoft.com/office/drawing/2014/main" id="{5C66A219-696B-4E82-8461-3F8650FDCDAD}"/>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22BBDB50-EA77-4537-BFD2-B93ED1C91A97}"/>
              </a:ext>
            </a:extLst>
          </p:cNvPr>
          <p:cNvSpPr txBox="1">
            <a:spLocks noGrp="1"/>
          </p:cNvSpPr>
          <p:nvPr>
            <p:ph type="sldNum" sz="quarter" idx="8"/>
          </p:nvPr>
        </p:nvSpPr>
        <p:spPr/>
        <p:txBody>
          <a:bodyPr/>
          <a:lstStyle>
            <a:lvl1pPr>
              <a:defRPr/>
            </a:lvl1pPr>
          </a:lstStyle>
          <a:p>
            <a:pPr lvl="0"/>
            <a:fld id="{B0BBBC3F-C420-4F1E-B8D4-C812A7542339}" type="slidenum">
              <a:t>‹#›</a:t>
            </a:fld>
            <a:endParaRPr lang="en-US"/>
          </a:p>
        </p:txBody>
      </p:sp>
    </p:spTree>
    <p:extLst>
      <p:ext uri="{BB962C8B-B14F-4D97-AF65-F5344CB8AC3E}">
        <p14:creationId xmlns:p14="http://schemas.microsoft.com/office/powerpoint/2010/main" val="13786588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18D5-8F15-4B90-B487-3EF8C865DB99}"/>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97FF9A1D-0EE2-4B87-A8D4-9EE169B0020F}"/>
              </a:ext>
            </a:extLst>
          </p:cNvPr>
          <p:cNvSpPr txBox="1">
            <a:spLocks noGrp="1"/>
          </p:cNvSpPr>
          <p:nvPr>
            <p:ph type="dt" sz="half" idx="7"/>
          </p:nvPr>
        </p:nvSpPr>
        <p:spPr/>
        <p:txBody>
          <a:bodyPr/>
          <a:lstStyle>
            <a:lvl1pPr>
              <a:defRPr/>
            </a:lvl1pPr>
          </a:lstStyle>
          <a:p>
            <a:pPr lvl="0"/>
            <a:fld id="{5844F617-DF56-4600-9C98-1E9EEE53618E}" type="datetime1">
              <a:rPr lang="en-US"/>
              <a:pPr lvl="0"/>
              <a:t>8/31/2022</a:t>
            </a:fld>
            <a:endParaRPr lang="en-US"/>
          </a:p>
        </p:txBody>
      </p:sp>
      <p:sp>
        <p:nvSpPr>
          <p:cNvPr id="4" name="Footer Placeholder 3">
            <a:extLst>
              <a:ext uri="{FF2B5EF4-FFF2-40B4-BE49-F238E27FC236}">
                <a16:creationId xmlns:a16="http://schemas.microsoft.com/office/drawing/2014/main" id="{44A9A6EC-7731-47A5-9BB0-C16430C3471A}"/>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DA31F483-C2EA-4132-ACB7-01EBA636B4C2}"/>
              </a:ext>
            </a:extLst>
          </p:cNvPr>
          <p:cNvSpPr txBox="1">
            <a:spLocks noGrp="1"/>
          </p:cNvSpPr>
          <p:nvPr>
            <p:ph type="sldNum" sz="quarter" idx="8"/>
          </p:nvPr>
        </p:nvSpPr>
        <p:spPr/>
        <p:txBody>
          <a:bodyPr/>
          <a:lstStyle>
            <a:lvl1pPr>
              <a:defRPr/>
            </a:lvl1pPr>
          </a:lstStyle>
          <a:p>
            <a:pPr lvl="0"/>
            <a:fld id="{2D8008AD-C584-4026-87A9-DB5B00467B3A}" type="slidenum">
              <a:t>‹#›</a:t>
            </a:fld>
            <a:endParaRPr lang="en-US"/>
          </a:p>
        </p:txBody>
      </p:sp>
    </p:spTree>
    <p:extLst>
      <p:ext uri="{BB962C8B-B14F-4D97-AF65-F5344CB8AC3E}">
        <p14:creationId xmlns:p14="http://schemas.microsoft.com/office/powerpoint/2010/main" val="17902044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B0D75B-104F-48A4-BFB2-B5DF8F62185C}"/>
              </a:ext>
            </a:extLst>
          </p:cNvPr>
          <p:cNvSpPr txBox="1">
            <a:spLocks noGrp="1"/>
          </p:cNvSpPr>
          <p:nvPr>
            <p:ph type="dt" sz="half" idx="7"/>
          </p:nvPr>
        </p:nvSpPr>
        <p:spPr/>
        <p:txBody>
          <a:bodyPr/>
          <a:lstStyle>
            <a:lvl1pPr>
              <a:defRPr/>
            </a:lvl1pPr>
          </a:lstStyle>
          <a:p>
            <a:pPr lvl="0"/>
            <a:fld id="{5C864E29-75D3-4086-8441-B6FF95DD66EB}" type="datetime1">
              <a:rPr lang="en-US"/>
              <a:pPr lvl="0"/>
              <a:t>8/31/2022</a:t>
            </a:fld>
            <a:endParaRPr lang="en-US"/>
          </a:p>
        </p:txBody>
      </p:sp>
      <p:sp>
        <p:nvSpPr>
          <p:cNvPr id="3" name="Footer Placeholder 2">
            <a:extLst>
              <a:ext uri="{FF2B5EF4-FFF2-40B4-BE49-F238E27FC236}">
                <a16:creationId xmlns:a16="http://schemas.microsoft.com/office/drawing/2014/main" id="{AA90CDA1-541B-492D-AB00-F86DD9F0B5A9}"/>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E0BDE8AD-AC1B-4777-8A36-91D75824D328}"/>
              </a:ext>
            </a:extLst>
          </p:cNvPr>
          <p:cNvSpPr txBox="1">
            <a:spLocks noGrp="1"/>
          </p:cNvSpPr>
          <p:nvPr>
            <p:ph type="sldNum" sz="quarter" idx="8"/>
          </p:nvPr>
        </p:nvSpPr>
        <p:spPr/>
        <p:txBody>
          <a:bodyPr/>
          <a:lstStyle>
            <a:lvl1pPr>
              <a:defRPr/>
            </a:lvl1pPr>
          </a:lstStyle>
          <a:p>
            <a:pPr lvl="0"/>
            <a:fld id="{40ABD9E0-E529-45F1-9263-3F3629EFBF7A}" type="slidenum">
              <a:t>‹#›</a:t>
            </a:fld>
            <a:endParaRPr lang="en-US"/>
          </a:p>
        </p:txBody>
      </p:sp>
    </p:spTree>
    <p:extLst>
      <p:ext uri="{BB962C8B-B14F-4D97-AF65-F5344CB8AC3E}">
        <p14:creationId xmlns:p14="http://schemas.microsoft.com/office/powerpoint/2010/main" val="2924353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4C125-0695-4EAE-92A6-227670BAF537}"/>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Content Placeholder 2">
            <a:extLst>
              <a:ext uri="{FF2B5EF4-FFF2-40B4-BE49-F238E27FC236}">
                <a16:creationId xmlns:a16="http://schemas.microsoft.com/office/drawing/2014/main" id="{81097DB8-48E9-49D7-A631-5D6F9866A527}"/>
              </a:ext>
            </a:extLst>
          </p:cNvPr>
          <p:cNvSpPr txBox="1">
            <a:spLocks noGrp="1"/>
          </p:cNvSpPr>
          <p:nvPr>
            <p:ph idx="1"/>
          </p:nvPr>
        </p:nvSpPr>
        <p:spPr>
          <a:xfrm>
            <a:off x="3887388" y="987423"/>
            <a:ext cx="4629149" cy="4873623"/>
          </a:xfrm>
        </p:spPr>
        <p:txBody>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8AD1012-3CD6-4312-8F3C-BD29DCCFFDA4}"/>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C48522FA-87C4-4F8E-AC77-7FCBBF3C3B23}"/>
              </a:ext>
            </a:extLst>
          </p:cNvPr>
          <p:cNvSpPr txBox="1">
            <a:spLocks noGrp="1"/>
          </p:cNvSpPr>
          <p:nvPr>
            <p:ph type="dt" sz="half" idx="7"/>
          </p:nvPr>
        </p:nvSpPr>
        <p:spPr/>
        <p:txBody>
          <a:bodyPr/>
          <a:lstStyle>
            <a:lvl1pPr>
              <a:defRPr/>
            </a:lvl1pPr>
          </a:lstStyle>
          <a:p>
            <a:pPr lvl="0"/>
            <a:fld id="{E863227C-B153-4126-8B82-88FB86EE0F54}" type="datetime1">
              <a:rPr lang="en-US"/>
              <a:pPr lvl="0"/>
              <a:t>8/31/2022</a:t>
            </a:fld>
            <a:endParaRPr lang="en-US"/>
          </a:p>
        </p:txBody>
      </p:sp>
      <p:sp>
        <p:nvSpPr>
          <p:cNvPr id="6" name="Footer Placeholder 5">
            <a:extLst>
              <a:ext uri="{FF2B5EF4-FFF2-40B4-BE49-F238E27FC236}">
                <a16:creationId xmlns:a16="http://schemas.microsoft.com/office/drawing/2014/main" id="{5E78D218-3EAB-4253-886E-1DB4E2E0E4BA}"/>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41BCF337-E4B9-41C4-A132-FE8C97DFCE5F}"/>
              </a:ext>
            </a:extLst>
          </p:cNvPr>
          <p:cNvSpPr txBox="1">
            <a:spLocks noGrp="1"/>
          </p:cNvSpPr>
          <p:nvPr>
            <p:ph type="sldNum" sz="quarter" idx="8"/>
          </p:nvPr>
        </p:nvSpPr>
        <p:spPr/>
        <p:txBody>
          <a:bodyPr/>
          <a:lstStyle>
            <a:lvl1pPr>
              <a:defRPr/>
            </a:lvl1pPr>
          </a:lstStyle>
          <a:p>
            <a:pPr lvl="0"/>
            <a:fld id="{3EC7493C-69A9-4FA0-9409-257B3337277B}" type="slidenum">
              <a:t>‹#›</a:t>
            </a:fld>
            <a:endParaRPr lang="en-US"/>
          </a:p>
        </p:txBody>
      </p:sp>
    </p:spTree>
    <p:extLst>
      <p:ext uri="{BB962C8B-B14F-4D97-AF65-F5344CB8AC3E}">
        <p14:creationId xmlns:p14="http://schemas.microsoft.com/office/powerpoint/2010/main" val="420967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58C64-88BF-475A-841C-F3D2314350CB}"/>
              </a:ext>
            </a:extLst>
          </p:cNvPr>
          <p:cNvSpPr txBox="1">
            <a:spLocks noGrp="1"/>
          </p:cNvSpPr>
          <p:nvPr>
            <p:ph type="title"/>
          </p:nvPr>
        </p:nvSpPr>
        <p:spPr>
          <a:xfrm>
            <a:off x="629838" y="457200"/>
            <a:ext cx="2949177" cy="1600200"/>
          </a:xfrm>
        </p:spPr>
        <p:txBody>
          <a:bodyPr anchor="b"/>
          <a:lstStyle>
            <a:lvl1pPr>
              <a:defRPr sz="3200"/>
            </a:lvl1pPr>
          </a:lstStyle>
          <a:p>
            <a:pPr lvl="0"/>
            <a:r>
              <a:rPr lang="en-US"/>
              <a:t>Click to edit Master title style</a:t>
            </a:r>
          </a:p>
        </p:txBody>
      </p:sp>
      <p:sp>
        <p:nvSpPr>
          <p:cNvPr id="3" name="Picture Placeholder 2">
            <a:extLst>
              <a:ext uri="{FF2B5EF4-FFF2-40B4-BE49-F238E27FC236}">
                <a16:creationId xmlns:a16="http://schemas.microsoft.com/office/drawing/2014/main" id="{57683238-8CD8-4DF7-9EC8-1628A565A940}"/>
              </a:ext>
            </a:extLst>
          </p:cNvPr>
          <p:cNvSpPr txBox="1">
            <a:spLocks noGrp="1"/>
          </p:cNvSpPr>
          <p:nvPr>
            <p:ph type="pic" idx="1"/>
          </p:nvPr>
        </p:nvSpPr>
        <p:spPr>
          <a:xfrm>
            <a:off x="3887388" y="987423"/>
            <a:ext cx="4629149" cy="4873623"/>
          </a:xfrm>
        </p:spPr>
        <p:txBody>
          <a:bodyPr/>
          <a:lstStyle>
            <a:lvl1pPr marL="0" indent="0">
              <a:buNone/>
              <a:defRPr sz="3200"/>
            </a:lvl1pPr>
          </a:lstStyle>
          <a:p>
            <a:pPr lvl="0"/>
            <a:r>
              <a:rPr lang="en-US"/>
              <a:t>Click icon to add picture</a:t>
            </a:r>
          </a:p>
        </p:txBody>
      </p:sp>
      <p:sp>
        <p:nvSpPr>
          <p:cNvPr id="4" name="Text Placeholder 3">
            <a:extLst>
              <a:ext uri="{FF2B5EF4-FFF2-40B4-BE49-F238E27FC236}">
                <a16:creationId xmlns:a16="http://schemas.microsoft.com/office/drawing/2014/main" id="{8E05EDCB-A0A5-499F-ACA7-7D7865FF5AC4}"/>
              </a:ext>
            </a:extLst>
          </p:cNvPr>
          <p:cNvSpPr txBox="1">
            <a:spLocks noGrp="1"/>
          </p:cNvSpPr>
          <p:nvPr>
            <p:ph type="body" idx="2"/>
          </p:nvPr>
        </p:nvSpPr>
        <p:spPr>
          <a:xfrm>
            <a:off x="629838" y="2057400"/>
            <a:ext cx="2949177" cy="3811584"/>
          </a:xfrm>
        </p:spPr>
        <p:txBody>
          <a:bodyPr/>
          <a:lstStyle>
            <a:lvl1pPr marL="0" indent="0">
              <a:buNone/>
              <a:defRPr sz="1600"/>
            </a:lvl1pPr>
          </a:lstStyle>
          <a:p>
            <a:pPr lvl="0"/>
            <a:r>
              <a:rPr lang="en-US"/>
              <a:t>Click to edit Master text styles</a:t>
            </a:r>
          </a:p>
        </p:txBody>
      </p:sp>
      <p:sp>
        <p:nvSpPr>
          <p:cNvPr id="5" name="Date Placeholder 4">
            <a:extLst>
              <a:ext uri="{FF2B5EF4-FFF2-40B4-BE49-F238E27FC236}">
                <a16:creationId xmlns:a16="http://schemas.microsoft.com/office/drawing/2014/main" id="{37CB8B82-0A59-41B4-9E82-02ABD9367302}"/>
              </a:ext>
            </a:extLst>
          </p:cNvPr>
          <p:cNvSpPr txBox="1">
            <a:spLocks noGrp="1"/>
          </p:cNvSpPr>
          <p:nvPr>
            <p:ph type="dt" sz="half" idx="7"/>
          </p:nvPr>
        </p:nvSpPr>
        <p:spPr/>
        <p:txBody>
          <a:bodyPr/>
          <a:lstStyle>
            <a:lvl1pPr>
              <a:defRPr/>
            </a:lvl1pPr>
          </a:lstStyle>
          <a:p>
            <a:pPr lvl="0"/>
            <a:fld id="{2B6C119E-EFFC-4999-B3AB-ABE5F090C57C}" type="datetime1">
              <a:rPr lang="en-US"/>
              <a:pPr lvl="0"/>
              <a:t>8/31/2022</a:t>
            </a:fld>
            <a:endParaRPr lang="en-US"/>
          </a:p>
        </p:txBody>
      </p:sp>
      <p:sp>
        <p:nvSpPr>
          <p:cNvPr id="6" name="Footer Placeholder 5">
            <a:extLst>
              <a:ext uri="{FF2B5EF4-FFF2-40B4-BE49-F238E27FC236}">
                <a16:creationId xmlns:a16="http://schemas.microsoft.com/office/drawing/2014/main" id="{648881B7-F246-4BEB-B88B-012DDB79AE7E}"/>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E944B5C7-3CE6-4254-8879-61E4AC9D6FCA}"/>
              </a:ext>
            </a:extLst>
          </p:cNvPr>
          <p:cNvSpPr txBox="1">
            <a:spLocks noGrp="1"/>
          </p:cNvSpPr>
          <p:nvPr>
            <p:ph type="sldNum" sz="quarter" idx="8"/>
          </p:nvPr>
        </p:nvSpPr>
        <p:spPr/>
        <p:txBody>
          <a:bodyPr/>
          <a:lstStyle>
            <a:lvl1pPr>
              <a:defRPr/>
            </a:lvl1pPr>
          </a:lstStyle>
          <a:p>
            <a:pPr lvl="0"/>
            <a:fld id="{4F0EDD85-2D63-4A03-B4C0-B43F38FAB3D1}" type="slidenum">
              <a:t>‹#›</a:t>
            </a:fld>
            <a:endParaRPr lang="en-US"/>
          </a:p>
        </p:txBody>
      </p:sp>
    </p:spTree>
    <p:extLst>
      <p:ext uri="{BB962C8B-B14F-4D97-AF65-F5344CB8AC3E}">
        <p14:creationId xmlns:p14="http://schemas.microsoft.com/office/powerpoint/2010/main" val="2795006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F7689CA-504F-4F0A-8201-A73594E97362}"/>
              </a:ext>
            </a:extLst>
          </p:cNvPr>
          <p:cNvSpPr txBox="1">
            <a:spLocks noGrp="1"/>
          </p:cNvSpPr>
          <p:nvPr>
            <p:ph type="title"/>
          </p:nvPr>
        </p:nvSpPr>
        <p:spPr>
          <a:xfrm>
            <a:off x="628650" y="365129"/>
            <a:ext cx="78867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D3A915F9-5714-408C-ABAC-836AD8307042}"/>
              </a:ext>
            </a:extLst>
          </p:cNvPr>
          <p:cNvSpPr txBox="1">
            <a:spLocks noGrp="1"/>
          </p:cNvSpPr>
          <p:nvPr>
            <p:ph type="body" idx="1"/>
          </p:nvPr>
        </p:nvSpPr>
        <p:spPr>
          <a:xfrm>
            <a:off x="628650" y="1825627"/>
            <a:ext cx="78867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D99BCB-65CF-4769-B951-BD5144ED68BE}"/>
              </a:ext>
            </a:extLst>
          </p:cNvPr>
          <p:cNvSpPr txBox="1">
            <a:spLocks noGrp="1"/>
          </p:cNvSpPr>
          <p:nvPr>
            <p:ph type="dt" sz="half" idx="2"/>
          </p:nvPr>
        </p:nvSpPr>
        <p:spPr>
          <a:xfrm>
            <a:off x="628650"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l" defTabSz="4572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93ECFD31-A7A6-48C6-9E10-484DDBA683C3}" type="datetime1">
              <a:rPr lang="en-US"/>
              <a:pPr lvl="0"/>
              <a:t>8/31/2022</a:t>
            </a:fld>
            <a:endParaRPr lang="en-US"/>
          </a:p>
        </p:txBody>
      </p:sp>
      <p:sp>
        <p:nvSpPr>
          <p:cNvPr id="5" name="Footer Placeholder 4">
            <a:extLst>
              <a:ext uri="{FF2B5EF4-FFF2-40B4-BE49-F238E27FC236}">
                <a16:creationId xmlns:a16="http://schemas.microsoft.com/office/drawing/2014/main" id="{98A69BF0-DD30-4C4F-900F-2F76B12587F6}"/>
              </a:ext>
            </a:extLst>
          </p:cNvPr>
          <p:cNvSpPr txBox="1">
            <a:spLocks noGrp="1"/>
          </p:cNvSpPr>
          <p:nvPr>
            <p:ph type="ftr" sz="quarter" idx="3"/>
          </p:nvPr>
        </p:nvSpPr>
        <p:spPr>
          <a:xfrm>
            <a:off x="3028949" y="6356351"/>
            <a:ext cx="3086099" cy="365129"/>
          </a:xfrm>
          <a:prstGeom prst="rect">
            <a:avLst/>
          </a:prstGeom>
          <a:noFill/>
          <a:ln>
            <a:noFill/>
          </a:ln>
        </p:spPr>
        <p:txBody>
          <a:bodyPr vert="horz" wrap="square" lIns="91440" tIns="45720" rIns="91440" bIns="45720" anchor="ctr" anchorCtr="1" compatLnSpc="1">
            <a:noAutofit/>
          </a:bodyPr>
          <a:lstStyle>
            <a:lvl1pPr marL="0" marR="0" lvl="0" indent="0" algn="ctr" defTabSz="4572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46200227-85FD-4A8D-B01D-65B5C372E466}"/>
              </a:ext>
            </a:extLst>
          </p:cNvPr>
          <p:cNvSpPr txBox="1">
            <a:spLocks noGrp="1"/>
          </p:cNvSpPr>
          <p:nvPr>
            <p:ph type="sldNum" sz="quarter" idx="4"/>
          </p:nvPr>
        </p:nvSpPr>
        <p:spPr>
          <a:xfrm>
            <a:off x="6457949" y="6356351"/>
            <a:ext cx="2057400" cy="365129"/>
          </a:xfrm>
          <a:prstGeom prst="rect">
            <a:avLst/>
          </a:prstGeom>
          <a:noFill/>
          <a:ln>
            <a:noFill/>
          </a:ln>
        </p:spPr>
        <p:txBody>
          <a:bodyPr vert="horz" wrap="square" lIns="91440" tIns="45720" rIns="91440" bIns="45720" anchor="ctr" anchorCtr="0" compatLnSpc="1">
            <a:noAutofit/>
          </a:bodyPr>
          <a:lstStyle>
            <a:lvl1pPr marL="0" marR="0" lvl="0" indent="0" algn="r" defTabSz="457200" rtl="0" fontAlgn="auto" hangingPunct="1">
              <a:lnSpc>
                <a:spcPct val="100000"/>
              </a:lnSpc>
              <a:spcBef>
                <a:spcPts val="0"/>
              </a:spcBef>
              <a:spcAft>
                <a:spcPts val="0"/>
              </a:spcAft>
              <a:buNone/>
              <a:tabLst/>
              <a:defRPr lang="en-US" sz="1200" b="0" i="0" u="none" strike="noStrike" kern="1200" cap="none" spc="0" baseline="0">
                <a:solidFill>
                  <a:srgbClr val="898989"/>
                </a:solidFill>
                <a:uFillTx/>
                <a:latin typeface="Calibri"/>
              </a:defRPr>
            </a:lvl1pPr>
          </a:lstStyle>
          <a:p>
            <a:pPr lvl="0"/>
            <a:fld id="{31B52D36-E735-468A-9A07-E03566C0F004}"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name="Slide1">
    <p:bg>
      <p:bgPr>
        <a:solidFill>
          <a:srgbClr val="FFFFFF"/>
        </a:solidFill>
        <a:effectLst/>
      </p:bgPr>
    </p:bg>
    <p:spTree>
      <p:nvGrpSpPr>
        <p:cNvPr id="1" name=""/>
        <p:cNvGrpSpPr/>
        <p:nvPr/>
      </p:nvGrpSpPr>
      <p:grpSpPr>
        <a:xfrm>
          <a:off x="0" y="0"/>
          <a:ext cx="0" cy="0"/>
          <a:chOff x="0" y="0"/>
          <a:chExt cx="0" cy="0"/>
        </a:xfrm>
      </p:grpSpPr>
      <p:sp>
        <p:nvSpPr>
          <p:cNvPr id="2" name="Rectangle 15">
            <a:extLst>
              <a:ext uri="{FF2B5EF4-FFF2-40B4-BE49-F238E27FC236}">
                <a16:creationId xmlns:a16="http://schemas.microsoft.com/office/drawing/2014/main" id="{C67C66D3-D0FE-4E4B-97EA-5906CE6F4FAA}"/>
              </a:ext>
            </a:extLst>
          </p:cNvPr>
          <p:cNvSpPr>
            <a:spLocks noMove="1" noResize="1"/>
          </p:cNvSpPr>
          <p:nvPr/>
        </p:nvSpPr>
        <p:spPr>
          <a:xfrm>
            <a:off x="0" y="857250"/>
            <a:ext cx="9144000" cy="5143499"/>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3" name="Rectangle 17">
            <a:extLst>
              <a:ext uri="{FF2B5EF4-FFF2-40B4-BE49-F238E27FC236}">
                <a16:creationId xmlns:a16="http://schemas.microsoft.com/office/drawing/2014/main" id="{BFAA5EF0-B94D-4EA6-8416-9BB5F8F33AA3}"/>
              </a:ext>
            </a:extLst>
          </p:cNvPr>
          <p:cNvSpPr>
            <a:spLocks noMove="1" noResize="1"/>
          </p:cNvSpPr>
          <p:nvPr/>
        </p:nvSpPr>
        <p:spPr>
          <a:xfrm>
            <a:off x="0" y="857250"/>
            <a:ext cx="9144000" cy="5143499"/>
          </a:xfrm>
          <a:prstGeom prst="rect">
            <a:avLst/>
          </a:prstGeom>
          <a:solidFill>
            <a:srgbClr val="000000"/>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4" name="Title 1">
            <a:extLst>
              <a:ext uri="{FF2B5EF4-FFF2-40B4-BE49-F238E27FC236}">
                <a16:creationId xmlns:a16="http://schemas.microsoft.com/office/drawing/2014/main" id="{C309567A-D855-4C3E-A50D-2739F56B3B20}"/>
              </a:ext>
            </a:extLst>
          </p:cNvPr>
          <p:cNvSpPr txBox="1">
            <a:spLocks noGrp="1"/>
          </p:cNvSpPr>
          <p:nvPr>
            <p:ph type="ctrTitle"/>
          </p:nvPr>
        </p:nvSpPr>
        <p:spPr>
          <a:xfrm>
            <a:off x="514350" y="1538734"/>
            <a:ext cx="2715658" cy="2730261"/>
          </a:xfrm>
        </p:spPr>
        <p:txBody>
          <a:bodyPr/>
          <a:lstStyle/>
          <a:p>
            <a:pPr lvl="0"/>
            <a:r>
              <a:rPr lang="en-GB" sz="4000">
                <a:solidFill>
                  <a:srgbClr val="FFFFFF"/>
                </a:solidFill>
                <a:latin typeface="Georgia" pitchFamily="18"/>
              </a:rPr>
              <a:t>Authentic Spirituality</a:t>
            </a:r>
          </a:p>
        </p:txBody>
      </p:sp>
      <p:sp>
        <p:nvSpPr>
          <p:cNvPr id="5" name="Subtitle 2">
            <a:extLst>
              <a:ext uri="{FF2B5EF4-FFF2-40B4-BE49-F238E27FC236}">
                <a16:creationId xmlns:a16="http://schemas.microsoft.com/office/drawing/2014/main" id="{45303419-B894-477F-A72E-70BDA8DE8FAE}"/>
              </a:ext>
            </a:extLst>
          </p:cNvPr>
          <p:cNvSpPr txBox="1">
            <a:spLocks noGrp="1"/>
          </p:cNvSpPr>
          <p:nvPr>
            <p:ph type="subTitle" idx="1"/>
          </p:nvPr>
        </p:nvSpPr>
        <p:spPr>
          <a:xfrm>
            <a:off x="529446" y="4772582"/>
            <a:ext cx="2535329" cy="428067"/>
          </a:xfrm>
        </p:spPr>
        <p:txBody>
          <a:bodyPr/>
          <a:lstStyle/>
          <a:p>
            <a:pPr lvl="0"/>
            <a:r>
              <a:rPr lang="en-GB" sz="2000">
                <a:solidFill>
                  <a:srgbClr val="FFFFFF"/>
                </a:solidFill>
              </a:rPr>
              <a:t>Matthew 7:12-21</a:t>
            </a:r>
          </a:p>
        </p:txBody>
      </p:sp>
      <p:cxnSp>
        <p:nvCxnSpPr>
          <p:cNvPr id="6" name="Straight Connector 19">
            <a:extLst>
              <a:ext uri="{FF2B5EF4-FFF2-40B4-BE49-F238E27FC236}">
                <a16:creationId xmlns:a16="http://schemas.microsoft.com/office/drawing/2014/main" id="{B664B205-3A16-4F89-B72D-207741004D56}"/>
              </a:ext>
            </a:extLst>
          </p:cNvPr>
          <p:cNvCxnSpPr>
            <a:cxnSpLocks noMove="1" noResize="1"/>
          </p:cNvCxnSpPr>
          <p:nvPr/>
        </p:nvCxnSpPr>
        <p:spPr>
          <a:xfrm>
            <a:off x="600075" y="1400175"/>
            <a:ext cx="1228725" cy="0"/>
          </a:xfrm>
          <a:prstGeom prst="straightConnector1">
            <a:avLst/>
          </a:prstGeom>
          <a:noFill/>
          <a:ln w="44448" cap="flat">
            <a:solidFill>
              <a:srgbClr val="FFFFFF"/>
            </a:solidFill>
            <a:prstDash val="solid"/>
            <a:miter/>
          </a:ln>
        </p:spPr>
      </p:cxnSp>
      <p:pic>
        <p:nvPicPr>
          <p:cNvPr id="7" name="Picture 3" descr="Blurred sunset at sea">
            <a:extLst>
              <a:ext uri="{FF2B5EF4-FFF2-40B4-BE49-F238E27FC236}">
                <a16:creationId xmlns:a16="http://schemas.microsoft.com/office/drawing/2014/main" id="{0DFE25FB-7B35-4B6A-A7A5-E2B6016BCEE1}"/>
              </a:ext>
            </a:extLst>
          </p:cNvPr>
          <p:cNvPicPr>
            <a:picLocks noChangeAspect="1"/>
          </p:cNvPicPr>
          <p:nvPr/>
        </p:nvPicPr>
        <p:blipFill>
          <a:blip r:embed="rId2"/>
          <a:srcRect l="12420" r="27308"/>
          <a:stretch>
            <a:fillRect/>
          </a:stretch>
        </p:blipFill>
        <p:spPr>
          <a:xfrm>
            <a:off x="3657115" y="857259"/>
            <a:ext cx="5486875" cy="514349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2000"/>
                                  </p:stCondLst>
                                  <p:iterate type="lt">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400"/>
                                        <p:tgtEl>
                                          <p:spTgt spid="5">
                                            <p:txEl>
                                              <p:pRg st="0" end="0"/>
                                            </p:txEl>
                                          </p:spTgt>
                                        </p:tgtEl>
                                      </p:cBhvr>
                                    </p:animEffect>
                                  </p:childTnLst>
                                </p:cTn>
                              </p:par>
                              <p:par>
                                <p:cTn id="8" presetID="10" presetClass="entr" presetSubtype="0" fill="hold" grpId="0" nodeType="withEffect">
                                  <p:stCondLst>
                                    <p:cond delay="1000"/>
                                  </p:stCondLst>
                                  <p:iterate type="lt">
                                    <p:tmPct val="10000"/>
                                  </p:iterate>
                                  <p:childTnLst>
                                    <p:set>
                                      <p:cBhvr>
                                        <p:cTn id="9" dur="1" fill="hold">
                                          <p:stCondLst>
                                            <p:cond delay="0"/>
                                          </p:stCondLst>
                                        </p:cTn>
                                        <p:tgtEl>
                                          <p:spTgt spid="4"/>
                                        </p:tgtEl>
                                        <p:attrNameLst>
                                          <p:attrName>style.visibility</p:attrName>
                                        </p:attrNameLst>
                                      </p:cBhvr>
                                      <p:to>
                                        <p:strVal val="visible"/>
                                      </p:to>
                                    </p:set>
                                    <p:animEffect transition="in" filter="fade">
                                      <p:cBhvr>
                                        <p:cTn id="10"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name="Slide2">
    <p:bg>
      <p:bgPr>
        <a:solidFill>
          <a:srgbClr val="FFFFFF"/>
        </a:solidFill>
        <a:effectLst/>
      </p:bgPr>
    </p:bg>
    <p:spTree>
      <p:nvGrpSpPr>
        <p:cNvPr id="1" name=""/>
        <p:cNvGrpSpPr/>
        <p:nvPr/>
      </p:nvGrpSpPr>
      <p:grpSpPr>
        <a:xfrm>
          <a:off x="0" y="0"/>
          <a:ext cx="0" cy="0"/>
          <a:chOff x="0" y="0"/>
          <a:chExt cx="0" cy="0"/>
        </a:xfrm>
      </p:grpSpPr>
      <p:cxnSp>
        <p:nvCxnSpPr>
          <p:cNvPr id="2" name="Straight Connector 20">
            <a:extLst>
              <a:ext uri="{FF2B5EF4-FFF2-40B4-BE49-F238E27FC236}">
                <a16:creationId xmlns:a16="http://schemas.microsoft.com/office/drawing/2014/main" id="{AF5E6892-7DA8-4839-B257-3B41D105AB56}"/>
              </a:ext>
            </a:extLst>
          </p:cNvPr>
          <p:cNvCxnSpPr>
            <a:cxnSpLocks noMove="1" noResize="1"/>
          </p:cNvCxnSpPr>
          <p:nvPr/>
        </p:nvCxnSpPr>
        <p:spPr>
          <a:xfrm>
            <a:off x="600075" y="1400175"/>
            <a:ext cx="7943850" cy="0"/>
          </a:xfrm>
          <a:prstGeom prst="straightConnector1">
            <a:avLst/>
          </a:prstGeom>
          <a:noFill/>
          <a:ln w="44448" cap="flat">
            <a:solidFill>
              <a:srgbClr val="000000"/>
            </a:solidFill>
            <a:prstDash val="solid"/>
            <a:miter/>
          </a:ln>
        </p:spPr>
      </p:cxnSp>
      <p:cxnSp>
        <p:nvCxnSpPr>
          <p:cNvPr id="3" name="Straight Connector 22">
            <a:extLst>
              <a:ext uri="{FF2B5EF4-FFF2-40B4-BE49-F238E27FC236}">
                <a16:creationId xmlns:a16="http://schemas.microsoft.com/office/drawing/2014/main" id="{003B5F3C-61BA-4021-ACEC-2DA693E97116}"/>
              </a:ext>
            </a:extLst>
          </p:cNvPr>
          <p:cNvCxnSpPr>
            <a:cxnSpLocks noMove="1" noResize="1"/>
          </p:cNvCxnSpPr>
          <p:nvPr/>
        </p:nvCxnSpPr>
        <p:spPr>
          <a:xfrm>
            <a:off x="600075" y="5464335"/>
            <a:ext cx="7943850" cy="0"/>
          </a:xfrm>
          <a:prstGeom prst="straightConnector1">
            <a:avLst/>
          </a:prstGeom>
          <a:noFill/>
          <a:ln w="12701" cap="flat">
            <a:solidFill>
              <a:srgbClr val="000000"/>
            </a:solidFill>
            <a:prstDash val="solid"/>
            <a:miter/>
          </a:ln>
        </p:spPr>
      </p:cxnSp>
      <p:sp>
        <p:nvSpPr>
          <p:cNvPr id="4" name="Rectangle 24">
            <a:extLst>
              <a:ext uri="{FF2B5EF4-FFF2-40B4-BE49-F238E27FC236}">
                <a16:creationId xmlns:a16="http://schemas.microsoft.com/office/drawing/2014/main" id="{826DC87E-D0F2-4E2D-B2FB-8DD33A6FC292}"/>
              </a:ext>
            </a:extLst>
          </p:cNvPr>
          <p:cNvSpPr>
            <a:spLocks noMove="1" noResize="1"/>
          </p:cNvSpPr>
          <p:nvPr/>
        </p:nvSpPr>
        <p:spPr>
          <a:xfrm>
            <a:off x="0" y="857250"/>
            <a:ext cx="9144000" cy="5143499"/>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5" name="Title 1">
            <a:extLst>
              <a:ext uri="{FF2B5EF4-FFF2-40B4-BE49-F238E27FC236}">
                <a16:creationId xmlns:a16="http://schemas.microsoft.com/office/drawing/2014/main" id="{DD0BD775-6CF5-4D16-88C5-724C4C7887C2}"/>
              </a:ext>
            </a:extLst>
          </p:cNvPr>
          <p:cNvSpPr txBox="1">
            <a:spLocks noGrp="1"/>
          </p:cNvSpPr>
          <p:nvPr>
            <p:ph type="title"/>
          </p:nvPr>
        </p:nvSpPr>
        <p:spPr>
          <a:xfrm>
            <a:off x="600075" y="1577696"/>
            <a:ext cx="4694301" cy="3702606"/>
          </a:xfrm>
        </p:spPr>
        <p:txBody>
          <a:bodyPr>
            <a:noAutofit/>
          </a:bodyPr>
          <a:lstStyle/>
          <a:p>
            <a:pPr lvl="0" algn="r"/>
            <a:r>
              <a:rPr lang="en-US" sz="2400"/>
              <a:t>Diversity is the New Religion today</a:t>
            </a:r>
            <a:br>
              <a:rPr lang="en-US" sz="2400"/>
            </a:br>
            <a:br>
              <a:rPr lang="en-US" sz="2400"/>
            </a:br>
            <a:r>
              <a:rPr lang="en-US" sz="2400"/>
              <a:t>The diversity/religion mindset comes directly from Postmodernism</a:t>
            </a:r>
            <a:br>
              <a:rPr lang="en-US" sz="2400"/>
            </a:br>
            <a:br>
              <a:rPr lang="en-US" sz="2400"/>
            </a:br>
            <a:r>
              <a:rPr lang="en-US" sz="2400"/>
              <a:t>The theory that truth is relative</a:t>
            </a:r>
            <a:br>
              <a:rPr lang="en-US" sz="2400"/>
            </a:br>
            <a:r>
              <a:rPr lang="en-US" sz="2400"/>
              <a:t>	</a:t>
            </a:r>
            <a:br>
              <a:rPr lang="en-US" sz="2400"/>
            </a:br>
            <a:r>
              <a:rPr lang="en-US" sz="2400"/>
              <a:t>diversity seeks the approval of men, not God</a:t>
            </a:r>
          </a:p>
        </p:txBody>
      </p:sp>
      <p:cxnSp>
        <p:nvCxnSpPr>
          <p:cNvPr id="6" name="Straight Connector 26">
            <a:extLst>
              <a:ext uri="{FF2B5EF4-FFF2-40B4-BE49-F238E27FC236}">
                <a16:creationId xmlns:a16="http://schemas.microsoft.com/office/drawing/2014/main" id="{F0DC72F1-4DCB-4D84-91FC-FE155E0FA7FE}"/>
              </a:ext>
            </a:extLst>
          </p:cNvPr>
          <p:cNvCxnSpPr>
            <a:cxnSpLocks noMove="1" noResize="1"/>
          </p:cNvCxnSpPr>
          <p:nvPr/>
        </p:nvCxnSpPr>
        <p:spPr>
          <a:xfrm flipV="1">
            <a:off x="5486400" y="2157407"/>
            <a:ext cx="0" cy="2543185"/>
          </a:xfrm>
          <a:prstGeom prst="straightConnector1">
            <a:avLst/>
          </a:prstGeom>
          <a:noFill/>
          <a:ln w="44448" cap="flat">
            <a:solidFill>
              <a:srgbClr val="000000"/>
            </a:solidFill>
            <a:prstDash val="solid"/>
            <a:miter/>
          </a:ln>
        </p:spPr>
      </p:cxn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name="Slide3">
    <p:bg>
      <p:bgPr>
        <a:solidFill>
          <a:srgbClr val="FFFFFF"/>
        </a:solidFill>
        <a:effectLst/>
      </p:bgPr>
    </p:bg>
    <p:spTree>
      <p:nvGrpSpPr>
        <p:cNvPr id="1" name=""/>
        <p:cNvGrpSpPr/>
        <p:nvPr/>
      </p:nvGrpSpPr>
      <p:grpSpPr>
        <a:xfrm>
          <a:off x="0" y="0"/>
          <a:ext cx="0" cy="0"/>
          <a:chOff x="0" y="0"/>
          <a:chExt cx="0" cy="0"/>
        </a:xfrm>
      </p:grpSpPr>
      <p:sp>
        <p:nvSpPr>
          <p:cNvPr id="2" name="Rectangle 26">
            <a:extLst>
              <a:ext uri="{FF2B5EF4-FFF2-40B4-BE49-F238E27FC236}">
                <a16:creationId xmlns:a16="http://schemas.microsoft.com/office/drawing/2014/main" id="{3A3FDEA5-88A1-46F9-B679-537C6BB6FD20}"/>
              </a:ext>
            </a:extLst>
          </p:cNvPr>
          <p:cNvSpPr>
            <a:spLocks noMove="1" noResize="1"/>
          </p:cNvSpPr>
          <p:nvPr/>
        </p:nvSpPr>
        <p:spPr>
          <a:xfrm>
            <a:off x="0" y="857250"/>
            <a:ext cx="9144000" cy="5143499"/>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3" name="Title 1">
            <a:extLst>
              <a:ext uri="{FF2B5EF4-FFF2-40B4-BE49-F238E27FC236}">
                <a16:creationId xmlns:a16="http://schemas.microsoft.com/office/drawing/2014/main" id="{DBAF0BD6-7898-4E06-A2AA-862881647738}"/>
              </a:ext>
            </a:extLst>
          </p:cNvPr>
          <p:cNvSpPr txBox="1">
            <a:spLocks noGrp="1"/>
          </p:cNvSpPr>
          <p:nvPr>
            <p:ph type="title"/>
          </p:nvPr>
        </p:nvSpPr>
        <p:spPr>
          <a:xfrm>
            <a:off x="537246" y="1273329"/>
            <a:ext cx="2717871" cy="3419920"/>
          </a:xfrm>
        </p:spPr>
        <p:txBody>
          <a:bodyPr/>
          <a:lstStyle/>
          <a:p>
            <a:pPr lvl="0"/>
            <a:r>
              <a:rPr lang="en-US"/>
              <a:t>The wide gate</a:t>
            </a:r>
          </a:p>
        </p:txBody>
      </p:sp>
      <p:cxnSp>
        <p:nvCxnSpPr>
          <p:cNvPr id="4" name="Straight Connector 28">
            <a:extLst>
              <a:ext uri="{FF2B5EF4-FFF2-40B4-BE49-F238E27FC236}">
                <a16:creationId xmlns:a16="http://schemas.microsoft.com/office/drawing/2014/main" id="{5D4E2B5C-93A8-4895-8BDC-6F6A59F72B0D}"/>
              </a:ext>
            </a:extLst>
          </p:cNvPr>
          <p:cNvCxnSpPr>
            <a:cxnSpLocks noMove="1" noResize="1"/>
          </p:cNvCxnSpPr>
          <p:nvPr/>
        </p:nvCxnSpPr>
        <p:spPr>
          <a:xfrm flipV="1">
            <a:off x="3651729" y="1400175"/>
            <a:ext cx="11960" cy="4087550"/>
          </a:xfrm>
          <a:prstGeom prst="straightConnector1">
            <a:avLst/>
          </a:prstGeom>
          <a:noFill/>
          <a:ln w="12701" cap="flat">
            <a:solidFill>
              <a:srgbClr val="000000"/>
            </a:solidFill>
            <a:prstDash val="solid"/>
            <a:miter/>
          </a:ln>
        </p:spPr>
      </p:cxnSp>
      <p:grpSp>
        <p:nvGrpSpPr>
          <p:cNvPr id="5" name="Content Placeholder 2">
            <a:extLst>
              <a:ext uri="{FF2B5EF4-FFF2-40B4-BE49-F238E27FC236}">
                <a16:creationId xmlns:a16="http://schemas.microsoft.com/office/drawing/2014/main" id="{8D35AEA2-2F9A-4461-A367-D8BB21C241E3}"/>
              </a:ext>
            </a:extLst>
          </p:cNvPr>
          <p:cNvGrpSpPr/>
          <p:nvPr/>
        </p:nvGrpSpPr>
        <p:grpSpPr>
          <a:xfrm>
            <a:off x="4286249" y="1448683"/>
            <a:ext cx="4286249" cy="3960622"/>
            <a:chOff x="4286249" y="1448683"/>
            <a:chExt cx="4286249" cy="3960622"/>
          </a:xfrm>
        </p:grpSpPr>
        <p:sp>
          <p:nvSpPr>
            <p:cNvPr id="6" name="Freeform: Shape 5">
              <a:extLst>
                <a:ext uri="{FF2B5EF4-FFF2-40B4-BE49-F238E27FC236}">
                  <a16:creationId xmlns:a16="http://schemas.microsoft.com/office/drawing/2014/main" id="{88F29097-9DDE-447F-A0A8-EBB4DD038EDC}"/>
                </a:ext>
              </a:extLst>
            </p:cNvPr>
            <p:cNvSpPr/>
            <p:nvPr/>
          </p:nvSpPr>
          <p:spPr>
            <a:xfrm>
              <a:off x="4286249" y="1448683"/>
              <a:ext cx="4286249" cy="1274124"/>
            </a:xfrm>
            <a:custGeom>
              <a:avLst/>
              <a:gdLst>
                <a:gd name="f0" fmla="val 10800000"/>
                <a:gd name="f1" fmla="val 5400000"/>
                <a:gd name="f2" fmla="val 180"/>
                <a:gd name="f3" fmla="val w"/>
                <a:gd name="f4" fmla="val h"/>
                <a:gd name="f5" fmla="val 0"/>
                <a:gd name="f6" fmla="val 5715000"/>
                <a:gd name="f7" fmla="val 1698840"/>
                <a:gd name="f8" fmla="val 283146"/>
                <a:gd name="f9" fmla="val 126769"/>
                <a:gd name="f10" fmla="val 5431854"/>
                <a:gd name="f11" fmla="val 5588231"/>
                <a:gd name="f12" fmla="val 1415694"/>
                <a:gd name="f13" fmla="val 1572071"/>
                <a:gd name="f14" fmla="+- 0 0 -90"/>
                <a:gd name="f15" fmla="*/ f3 1 5715000"/>
                <a:gd name="f16" fmla="*/ f4 1 1698840"/>
                <a:gd name="f17" fmla="+- f7 0 f5"/>
                <a:gd name="f18" fmla="+- f6 0 f5"/>
                <a:gd name="f19" fmla="*/ f14 f0 1"/>
                <a:gd name="f20" fmla="*/ f18 1 5715000"/>
                <a:gd name="f21" fmla="*/ f17 1 1698840"/>
                <a:gd name="f22" fmla="*/ 0 f18 1"/>
                <a:gd name="f23" fmla="*/ 283146 f17 1"/>
                <a:gd name="f24" fmla="*/ 283146 f18 1"/>
                <a:gd name="f25" fmla="*/ 0 f17 1"/>
                <a:gd name="f26" fmla="*/ 5431854 f18 1"/>
                <a:gd name="f27" fmla="*/ 5715000 f18 1"/>
                <a:gd name="f28" fmla="*/ 1415694 f17 1"/>
                <a:gd name="f29" fmla="*/ 1698840 f17 1"/>
                <a:gd name="f30" fmla="*/ f19 1 f2"/>
                <a:gd name="f31" fmla="*/ f22 1 5715000"/>
                <a:gd name="f32" fmla="*/ f23 1 1698840"/>
                <a:gd name="f33" fmla="*/ f24 1 5715000"/>
                <a:gd name="f34" fmla="*/ f25 1 1698840"/>
                <a:gd name="f35" fmla="*/ f26 1 5715000"/>
                <a:gd name="f36" fmla="*/ f27 1 5715000"/>
                <a:gd name="f37" fmla="*/ f28 1 1698840"/>
                <a:gd name="f38" fmla="*/ f29 1 16988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715000" h="16988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59EBB"/>
            </a:solidFill>
            <a:ln w="12701" cap="flat">
              <a:solidFill>
                <a:srgbClr val="FFFFFF"/>
              </a:solidFill>
              <a:prstDash val="solid"/>
              <a:miter/>
            </a:ln>
          </p:spPr>
          <p:txBody>
            <a:bodyPr vert="horz" wrap="square" lIns="153637" tIns="153637" rIns="153637" bIns="153637" anchor="ctr" anchorCtr="0" compatLnSpc="1">
              <a:noAutofit/>
            </a:bodyPr>
            <a:lstStyle/>
            <a:p>
              <a:pPr marL="0" marR="0" lvl="0" indent="0" algn="l" defTabSz="1066803" rtl="0" fontAlgn="auto" hangingPunct="1">
                <a:lnSpc>
                  <a:spcPct val="90000"/>
                </a:lnSpc>
                <a:spcBef>
                  <a:spcPts val="0"/>
                </a:spcBef>
                <a:spcAft>
                  <a:spcPts val="975"/>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Calisto MT"/>
                </a:rPr>
                <a:t>The real mindset behind diversity is a tacit atheism</a:t>
              </a:r>
            </a:p>
          </p:txBody>
        </p:sp>
        <p:sp>
          <p:nvSpPr>
            <p:cNvPr id="7" name="Freeform: Shape 6">
              <a:extLst>
                <a:ext uri="{FF2B5EF4-FFF2-40B4-BE49-F238E27FC236}">
                  <a16:creationId xmlns:a16="http://schemas.microsoft.com/office/drawing/2014/main" id="{938D0351-D46D-4067-A49D-8D693B87B2C0}"/>
                </a:ext>
              </a:extLst>
            </p:cNvPr>
            <p:cNvSpPr/>
            <p:nvPr/>
          </p:nvSpPr>
          <p:spPr>
            <a:xfrm>
              <a:off x="4286249" y="2791937"/>
              <a:ext cx="4286249" cy="1274124"/>
            </a:xfrm>
            <a:custGeom>
              <a:avLst/>
              <a:gdLst>
                <a:gd name="f0" fmla="val 10800000"/>
                <a:gd name="f1" fmla="val 5400000"/>
                <a:gd name="f2" fmla="val 180"/>
                <a:gd name="f3" fmla="val w"/>
                <a:gd name="f4" fmla="val h"/>
                <a:gd name="f5" fmla="val 0"/>
                <a:gd name="f6" fmla="val 5715000"/>
                <a:gd name="f7" fmla="val 1698840"/>
                <a:gd name="f8" fmla="val 283146"/>
                <a:gd name="f9" fmla="val 126769"/>
                <a:gd name="f10" fmla="val 5431854"/>
                <a:gd name="f11" fmla="val 5588231"/>
                <a:gd name="f12" fmla="val 1415694"/>
                <a:gd name="f13" fmla="val 1572071"/>
                <a:gd name="f14" fmla="+- 0 0 -90"/>
                <a:gd name="f15" fmla="*/ f3 1 5715000"/>
                <a:gd name="f16" fmla="*/ f4 1 1698840"/>
                <a:gd name="f17" fmla="+- f7 0 f5"/>
                <a:gd name="f18" fmla="+- f6 0 f5"/>
                <a:gd name="f19" fmla="*/ f14 f0 1"/>
                <a:gd name="f20" fmla="*/ f18 1 5715000"/>
                <a:gd name="f21" fmla="*/ f17 1 1698840"/>
                <a:gd name="f22" fmla="*/ 0 f18 1"/>
                <a:gd name="f23" fmla="*/ 283146 f17 1"/>
                <a:gd name="f24" fmla="*/ 283146 f18 1"/>
                <a:gd name="f25" fmla="*/ 0 f17 1"/>
                <a:gd name="f26" fmla="*/ 5431854 f18 1"/>
                <a:gd name="f27" fmla="*/ 5715000 f18 1"/>
                <a:gd name="f28" fmla="*/ 1415694 f17 1"/>
                <a:gd name="f29" fmla="*/ 1698840 f17 1"/>
                <a:gd name="f30" fmla="*/ f19 1 f2"/>
                <a:gd name="f31" fmla="*/ f22 1 5715000"/>
                <a:gd name="f32" fmla="*/ f23 1 1698840"/>
                <a:gd name="f33" fmla="*/ f24 1 5715000"/>
                <a:gd name="f34" fmla="*/ f25 1 1698840"/>
                <a:gd name="f35" fmla="*/ f26 1 5715000"/>
                <a:gd name="f36" fmla="*/ f27 1 5715000"/>
                <a:gd name="f37" fmla="*/ f28 1 1698840"/>
                <a:gd name="f38" fmla="*/ f29 1 16988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715000" h="16988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7381A2"/>
            </a:solidFill>
            <a:ln w="12701" cap="flat">
              <a:solidFill>
                <a:srgbClr val="FFFFFF"/>
              </a:solidFill>
              <a:prstDash val="solid"/>
              <a:miter/>
            </a:ln>
          </p:spPr>
          <p:txBody>
            <a:bodyPr vert="horz" wrap="square" lIns="153637" tIns="153637" rIns="153637" bIns="153637" anchor="ctr" anchorCtr="0" compatLnSpc="1">
              <a:noAutofit/>
            </a:bodyPr>
            <a:lstStyle/>
            <a:p>
              <a:pPr marL="0" marR="0" lvl="0" indent="0" algn="l" defTabSz="1066803" rtl="0" fontAlgn="auto" hangingPunct="1">
                <a:lnSpc>
                  <a:spcPct val="90000"/>
                </a:lnSpc>
                <a:spcBef>
                  <a:spcPts val="0"/>
                </a:spcBef>
                <a:spcAft>
                  <a:spcPts val="975"/>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Calisto MT"/>
                </a:rPr>
                <a:t>A Trinity of Personal Choice – Self-aggrandisement – Self-indulgence</a:t>
              </a:r>
            </a:p>
          </p:txBody>
        </p:sp>
        <p:sp>
          <p:nvSpPr>
            <p:cNvPr id="8" name="Freeform: Shape 7">
              <a:extLst>
                <a:ext uri="{FF2B5EF4-FFF2-40B4-BE49-F238E27FC236}">
                  <a16:creationId xmlns:a16="http://schemas.microsoft.com/office/drawing/2014/main" id="{152C80C1-D5A2-49D3-B22D-367A0F7CD541}"/>
                </a:ext>
              </a:extLst>
            </p:cNvPr>
            <p:cNvSpPr/>
            <p:nvPr/>
          </p:nvSpPr>
          <p:spPr>
            <a:xfrm>
              <a:off x="4286249" y="4135181"/>
              <a:ext cx="4286249" cy="1274124"/>
            </a:xfrm>
            <a:custGeom>
              <a:avLst/>
              <a:gdLst>
                <a:gd name="f0" fmla="val 10800000"/>
                <a:gd name="f1" fmla="val 5400000"/>
                <a:gd name="f2" fmla="val 180"/>
                <a:gd name="f3" fmla="val w"/>
                <a:gd name="f4" fmla="val h"/>
                <a:gd name="f5" fmla="val 0"/>
                <a:gd name="f6" fmla="val 5715000"/>
                <a:gd name="f7" fmla="val 1698840"/>
                <a:gd name="f8" fmla="val 283146"/>
                <a:gd name="f9" fmla="val 126769"/>
                <a:gd name="f10" fmla="val 5431854"/>
                <a:gd name="f11" fmla="val 5588231"/>
                <a:gd name="f12" fmla="val 1415694"/>
                <a:gd name="f13" fmla="val 1572071"/>
                <a:gd name="f14" fmla="+- 0 0 -90"/>
                <a:gd name="f15" fmla="*/ f3 1 5715000"/>
                <a:gd name="f16" fmla="*/ f4 1 1698840"/>
                <a:gd name="f17" fmla="+- f7 0 f5"/>
                <a:gd name="f18" fmla="+- f6 0 f5"/>
                <a:gd name="f19" fmla="*/ f14 f0 1"/>
                <a:gd name="f20" fmla="*/ f18 1 5715000"/>
                <a:gd name="f21" fmla="*/ f17 1 1698840"/>
                <a:gd name="f22" fmla="*/ 0 f18 1"/>
                <a:gd name="f23" fmla="*/ 283146 f17 1"/>
                <a:gd name="f24" fmla="*/ 283146 f18 1"/>
                <a:gd name="f25" fmla="*/ 0 f17 1"/>
                <a:gd name="f26" fmla="*/ 5431854 f18 1"/>
                <a:gd name="f27" fmla="*/ 5715000 f18 1"/>
                <a:gd name="f28" fmla="*/ 1415694 f17 1"/>
                <a:gd name="f29" fmla="*/ 1698840 f17 1"/>
                <a:gd name="f30" fmla="*/ f19 1 f2"/>
                <a:gd name="f31" fmla="*/ f22 1 5715000"/>
                <a:gd name="f32" fmla="*/ f23 1 1698840"/>
                <a:gd name="f33" fmla="*/ f24 1 5715000"/>
                <a:gd name="f34" fmla="*/ f25 1 1698840"/>
                <a:gd name="f35" fmla="*/ f26 1 5715000"/>
                <a:gd name="f36" fmla="*/ f27 1 5715000"/>
                <a:gd name="f37" fmla="*/ f28 1 1698840"/>
                <a:gd name="f38" fmla="*/ f29 1 169884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5715000" h="169884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596781"/>
            </a:solidFill>
            <a:ln w="12701" cap="flat">
              <a:solidFill>
                <a:srgbClr val="FFFFFF"/>
              </a:solidFill>
              <a:prstDash val="solid"/>
              <a:miter/>
            </a:ln>
          </p:spPr>
          <p:txBody>
            <a:bodyPr vert="horz" wrap="square" lIns="153637" tIns="153637" rIns="153637" bIns="153637" anchor="ctr" anchorCtr="0" compatLnSpc="1">
              <a:noAutofit/>
            </a:bodyPr>
            <a:lstStyle/>
            <a:p>
              <a:pPr marL="0" marR="0" lvl="0" indent="0" algn="l" defTabSz="1066803" rtl="0" fontAlgn="auto" hangingPunct="1">
                <a:lnSpc>
                  <a:spcPct val="90000"/>
                </a:lnSpc>
                <a:spcBef>
                  <a:spcPts val="0"/>
                </a:spcBef>
                <a:spcAft>
                  <a:spcPts val="975"/>
                </a:spcAft>
                <a:buNone/>
                <a:tabLst/>
                <a:defRPr sz="1800" b="0" i="0" u="none" strike="noStrike" kern="0" cap="none" spc="0" baseline="0">
                  <a:solidFill>
                    <a:srgbClr val="000000"/>
                  </a:solidFill>
                  <a:uFillTx/>
                </a:defRPr>
              </a:pPr>
              <a:r>
                <a:rPr lang="en-US" sz="2400" b="0" i="0" u="none" strike="noStrike" kern="0" cap="none" spc="0" baseline="0">
                  <a:solidFill>
                    <a:srgbClr val="FFFFFF"/>
                  </a:solidFill>
                  <a:uFillTx/>
                  <a:latin typeface="Calisto MT"/>
                </a:rPr>
                <a:t>The main trouble with relativism is the absence of truth</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name="Slide5">
    <p:bg>
      <p:bgPr>
        <a:solidFill>
          <a:srgbClr val="FFFFFF"/>
        </a:solidFill>
        <a:effectLst/>
      </p:bgPr>
    </p:bg>
    <p:spTree>
      <p:nvGrpSpPr>
        <p:cNvPr id="1" name=""/>
        <p:cNvGrpSpPr/>
        <p:nvPr/>
      </p:nvGrpSpPr>
      <p:grpSpPr>
        <a:xfrm>
          <a:off x="0" y="0"/>
          <a:ext cx="0" cy="0"/>
          <a:chOff x="0" y="0"/>
          <a:chExt cx="0" cy="0"/>
        </a:xfrm>
      </p:grpSpPr>
      <p:sp>
        <p:nvSpPr>
          <p:cNvPr id="2" name="Rectangle 11">
            <a:extLst>
              <a:ext uri="{FF2B5EF4-FFF2-40B4-BE49-F238E27FC236}">
                <a16:creationId xmlns:a16="http://schemas.microsoft.com/office/drawing/2014/main" id="{465FA080-476C-4F15-921D-34F9F4CA98B6}"/>
              </a:ext>
            </a:extLst>
          </p:cNvPr>
          <p:cNvSpPr>
            <a:spLocks noMove="1" noResize="1"/>
          </p:cNvSpPr>
          <p:nvPr/>
        </p:nvSpPr>
        <p:spPr>
          <a:xfrm>
            <a:off x="0" y="857250"/>
            <a:ext cx="9144000" cy="5143499"/>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3" name="AutoShape 4" descr="All images">
            <a:extLst>
              <a:ext uri="{FF2B5EF4-FFF2-40B4-BE49-F238E27FC236}">
                <a16:creationId xmlns:a16="http://schemas.microsoft.com/office/drawing/2014/main" id="{1BF8FEB8-6BAA-4513-A214-AFA7A7C7B6EE}"/>
              </a:ext>
            </a:extLst>
          </p:cNvPr>
          <p:cNvSpPr txBox="1">
            <a:spLocks noGrp="1"/>
          </p:cNvSpPr>
          <p:nvPr>
            <p:ph type="ctrTitle"/>
          </p:nvPr>
        </p:nvSpPr>
        <p:spPr>
          <a:xfrm>
            <a:off x="485775" y="1511073"/>
            <a:ext cx="3920371" cy="3689576"/>
          </a:xfrm>
        </p:spPr>
        <p:txBody>
          <a:bodyPr>
            <a:noAutofit/>
          </a:bodyPr>
          <a:lstStyle/>
          <a:p>
            <a:pPr lvl="0"/>
            <a:r>
              <a:rPr lang="en-GB" sz="2000">
                <a:solidFill>
                  <a:srgbClr val="333333"/>
                </a:solidFill>
                <a:latin typeface="Open Sans" pitchFamily="34"/>
              </a:rPr>
              <a:t>There are only two kinds of people in the end: those who say to God, "Thy will be done," and those to whom God says, in the end, "Thy will be done." All that are in Hell, choose it. Without that self-choice there could be no Hell. No soul that seriously and constantly desires joy will ever miss it. Those who seek find. Those who knock it is opened.</a:t>
            </a:r>
            <a:endParaRPr lang="en-GB" sz="2000"/>
          </a:p>
        </p:txBody>
      </p:sp>
      <p:cxnSp>
        <p:nvCxnSpPr>
          <p:cNvPr id="4" name="Straight Connector 13">
            <a:extLst>
              <a:ext uri="{FF2B5EF4-FFF2-40B4-BE49-F238E27FC236}">
                <a16:creationId xmlns:a16="http://schemas.microsoft.com/office/drawing/2014/main" id="{634FA2BC-BA78-47CA-BE50-215BD4AC4A2F}"/>
              </a:ext>
            </a:extLst>
          </p:cNvPr>
          <p:cNvCxnSpPr>
            <a:cxnSpLocks noMove="1" noResize="1"/>
          </p:cNvCxnSpPr>
          <p:nvPr/>
        </p:nvCxnSpPr>
        <p:spPr>
          <a:xfrm>
            <a:off x="600075" y="1400175"/>
            <a:ext cx="3686174" cy="0"/>
          </a:xfrm>
          <a:prstGeom prst="straightConnector1">
            <a:avLst/>
          </a:prstGeom>
          <a:noFill/>
          <a:ln w="44448" cap="flat">
            <a:solidFill>
              <a:srgbClr val="000000"/>
            </a:solidFill>
            <a:prstDash val="solid"/>
            <a:miter/>
          </a:ln>
        </p:spPr>
      </p:cxnSp>
      <p:cxnSp>
        <p:nvCxnSpPr>
          <p:cNvPr id="5" name="Straight Connector 15">
            <a:extLst>
              <a:ext uri="{FF2B5EF4-FFF2-40B4-BE49-F238E27FC236}">
                <a16:creationId xmlns:a16="http://schemas.microsoft.com/office/drawing/2014/main" id="{27B43CE8-9A64-48D8-93B8-A6C689131843}"/>
              </a:ext>
            </a:extLst>
          </p:cNvPr>
          <p:cNvCxnSpPr>
            <a:cxnSpLocks noMove="1" noResize="1"/>
          </p:cNvCxnSpPr>
          <p:nvPr/>
        </p:nvCxnSpPr>
        <p:spPr>
          <a:xfrm>
            <a:off x="600075" y="5457825"/>
            <a:ext cx="3686174" cy="0"/>
          </a:xfrm>
          <a:prstGeom prst="straightConnector1">
            <a:avLst/>
          </a:prstGeom>
          <a:noFill/>
          <a:ln w="12701" cap="flat">
            <a:solidFill>
              <a:srgbClr val="000000"/>
            </a:solidFill>
            <a:prstDash val="solid"/>
            <a:miter/>
          </a:ln>
        </p:spPr>
      </p:cxnSp>
      <p:pic>
        <p:nvPicPr>
          <p:cNvPr id="6" name="Picture 6">
            <a:extLst>
              <a:ext uri="{FF2B5EF4-FFF2-40B4-BE49-F238E27FC236}">
                <a16:creationId xmlns:a16="http://schemas.microsoft.com/office/drawing/2014/main" id="{53AC6D8C-7A2D-4269-B4F9-59EE76DC159F}"/>
              </a:ext>
            </a:extLst>
          </p:cNvPr>
          <p:cNvPicPr>
            <a:picLocks noChangeAspect="1"/>
          </p:cNvPicPr>
          <p:nvPr/>
        </p:nvPicPr>
        <p:blipFill>
          <a:blip r:embed="rId2"/>
          <a:srcRect l="31852" r="19103" b="1"/>
          <a:stretch>
            <a:fillRect/>
          </a:stretch>
        </p:blipFill>
        <p:spPr>
          <a:xfrm>
            <a:off x="4886325" y="857259"/>
            <a:ext cx="4257675" cy="5143490"/>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4">
    <p:bg>
      <p:bgPr>
        <a:solidFill>
          <a:srgbClr val="FFFFFF"/>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6341DBD2-AC20-4A70-9567-B0470F42DFF9}"/>
              </a:ext>
            </a:extLst>
          </p:cNvPr>
          <p:cNvSpPr>
            <a:spLocks noMove="1" noResize="1"/>
          </p:cNvSpPr>
          <p:nvPr/>
        </p:nvSpPr>
        <p:spPr>
          <a:xfrm>
            <a:off x="0" y="857250"/>
            <a:ext cx="9144000" cy="5143499"/>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3" name="Title 1">
            <a:extLst>
              <a:ext uri="{FF2B5EF4-FFF2-40B4-BE49-F238E27FC236}">
                <a16:creationId xmlns:a16="http://schemas.microsoft.com/office/drawing/2014/main" id="{86FBA9E7-05D4-4DB0-BE59-87B6AFE877AB}"/>
              </a:ext>
            </a:extLst>
          </p:cNvPr>
          <p:cNvSpPr txBox="1">
            <a:spLocks noGrp="1"/>
          </p:cNvSpPr>
          <p:nvPr>
            <p:ph type="title"/>
          </p:nvPr>
        </p:nvSpPr>
        <p:spPr>
          <a:xfrm>
            <a:off x="550066" y="1538285"/>
            <a:ext cx="2745577" cy="3303050"/>
          </a:xfrm>
        </p:spPr>
        <p:txBody>
          <a:bodyPr/>
          <a:lstStyle/>
          <a:p>
            <a:pPr lvl="0"/>
            <a:r>
              <a:rPr lang="en-GB"/>
              <a:t>The narrow gate</a:t>
            </a:r>
          </a:p>
        </p:txBody>
      </p:sp>
      <p:cxnSp>
        <p:nvCxnSpPr>
          <p:cNvPr id="4" name="Straight Connector 10">
            <a:extLst>
              <a:ext uri="{FF2B5EF4-FFF2-40B4-BE49-F238E27FC236}">
                <a16:creationId xmlns:a16="http://schemas.microsoft.com/office/drawing/2014/main" id="{C26C3145-D332-4EAA-B64B-BEB1645F528D}"/>
              </a:ext>
            </a:extLst>
          </p:cNvPr>
          <p:cNvCxnSpPr>
            <a:cxnSpLocks noMove="1" noResize="1"/>
          </p:cNvCxnSpPr>
          <p:nvPr/>
        </p:nvCxnSpPr>
        <p:spPr>
          <a:xfrm>
            <a:off x="600075" y="1400175"/>
            <a:ext cx="7943850" cy="0"/>
          </a:xfrm>
          <a:prstGeom prst="straightConnector1">
            <a:avLst/>
          </a:prstGeom>
          <a:noFill/>
          <a:ln w="44448" cap="flat">
            <a:solidFill>
              <a:srgbClr val="000000"/>
            </a:solidFill>
            <a:prstDash val="solid"/>
            <a:miter/>
          </a:ln>
        </p:spPr>
      </p:cxnSp>
      <p:cxnSp>
        <p:nvCxnSpPr>
          <p:cNvPr id="5" name="Straight Connector 12">
            <a:extLst>
              <a:ext uri="{FF2B5EF4-FFF2-40B4-BE49-F238E27FC236}">
                <a16:creationId xmlns:a16="http://schemas.microsoft.com/office/drawing/2014/main" id="{F456839B-201C-4CA9-9865-DA73899F9F16}"/>
              </a:ext>
            </a:extLst>
          </p:cNvPr>
          <p:cNvCxnSpPr>
            <a:cxnSpLocks noMove="1" noResize="1"/>
          </p:cNvCxnSpPr>
          <p:nvPr/>
        </p:nvCxnSpPr>
        <p:spPr>
          <a:xfrm>
            <a:off x="600075" y="5464335"/>
            <a:ext cx="7943850" cy="0"/>
          </a:xfrm>
          <a:prstGeom prst="straightConnector1">
            <a:avLst/>
          </a:prstGeom>
          <a:noFill/>
          <a:ln w="12701" cap="flat">
            <a:solidFill>
              <a:srgbClr val="000000"/>
            </a:solidFill>
            <a:prstDash val="solid"/>
            <a:miter/>
          </a:ln>
        </p:spPr>
      </p:cxnSp>
      <p:grpSp>
        <p:nvGrpSpPr>
          <p:cNvPr id="6" name="Content Placeholder 2">
            <a:extLst>
              <a:ext uri="{FF2B5EF4-FFF2-40B4-BE49-F238E27FC236}">
                <a16:creationId xmlns:a16="http://schemas.microsoft.com/office/drawing/2014/main" id="{DA65EC31-D2CA-4DB5-B011-7EBDFD509960}"/>
              </a:ext>
            </a:extLst>
          </p:cNvPr>
          <p:cNvGrpSpPr/>
          <p:nvPr/>
        </p:nvGrpSpPr>
        <p:grpSpPr>
          <a:xfrm>
            <a:off x="2852928" y="1664582"/>
            <a:ext cx="5741005" cy="3528834"/>
            <a:chOff x="2852928" y="1664582"/>
            <a:chExt cx="5741005" cy="3528834"/>
          </a:xfrm>
        </p:grpSpPr>
        <p:sp>
          <p:nvSpPr>
            <p:cNvPr id="7" name="Freeform: Shape 6">
              <a:extLst>
                <a:ext uri="{FF2B5EF4-FFF2-40B4-BE49-F238E27FC236}">
                  <a16:creationId xmlns:a16="http://schemas.microsoft.com/office/drawing/2014/main" id="{D47FE803-2B6B-4D61-A41D-FADD72282BAD}"/>
                </a:ext>
              </a:extLst>
            </p:cNvPr>
            <p:cNvSpPr/>
            <p:nvPr/>
          </p:nvSpPr>
          <p:spPr>
            <a:xfrm>
              <a:off x="2852928" y="1664582"/>
              <a:ext cx="5741005" cy="666021"/>
            </a:xfrm>
            <a:custGeom>
              <a:avLst/>
              <a:gdLst>
                <a:gd name="f0" fmla="val 10800000"/>
                <a:gd name="f1" fmla="val 5400000"/>
                <a:gd name="f2" fmla="val 180"/>
                <a:gd name="f3" fmla="val w"/>
                <a:gd name="f4" fmla="val h"/>
                <a:gd name="f5" fmla="val 0"/>
                <a:gd name="f6" fmla="val 6581776"/>
                <a:gd name="f7" fmla="val 888030"/>
                <a:gd name="f8" fmla="val 148008"/>
                <a:gd name="f9" fmla="val 66265"/>
                <a:gd name="f10" fmla="val 6433768"/>
                <a:gd name="f11" fmla="val 6515511"/>
                <a:gd name="f12" fmla="val 740022"/>
                <a:gd name="f13" fmla="val 821765"/>
                <a:gd name="f14" fmla="+- 0 0 -90"/>
                <a:gd name="f15" fmla="*/ f3 1 6581776"/>
                <a:gd name="f16" fmla="*/ f4 1 888030"/>
                <a:gd name="f17" fmla="+- f7 0 f5"/>
                <a:gd name="f18" fmla="+- f6 0 f5"/>
                <a:gd name="f19" fmla="*/ f14 f0 1"/>
                <a:gd name="f20" fmla="*/ f18 1 6581776"/>
                <a:gd name="f21" fmla="*/ f17 1 888030"/>
                <a:gd name="f22" fmla="*/ 0 f18 1"/>
                <a:gd name="f23" fmla="*/ 148008 f17 1"/>
                <a:gd name="f24" fmla="*/ 148008 f18 1"/>
                <a:gd name="f25" fmla="*/ 0 f17 1"/>
                <a:gd name="f26" fmla="*/ 6433768 f18 1"/>
                <a:gd name="f27" fmla="*/ 6581776 f18 1"/>
                <a:gd name="f28" fmla="*/ 740022 f17 1"/>
                <a:gd name="f29" fmla="*/ 888030 f17 1"/>
                <a:gd name="f30" fmla="*/ f19 1 f2"/>
                <a:gd name="f31" fmla="*/ f22 1 6581776"/>
                <a:gd name="f32" fmla="*/ f23 1 888030"/>
                <a:gd name="f33" fmla="*/ f24 1 6581776"/>
                <a:gd name="f34" fmla="*/ f25 1 888030"/>
                <a:gd name="f35" fmla="*/ f26 1 6581776"/>
                <a:gd name="f36" fmla="*/ f27 1 6581776"/>
                <a:gd name="f37" fmla="*/ f28 1 888030"/>
                <a:gd name="f38" fmla="*/ f29 1 88803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581776" h="88803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DB9A8F"/>
            </a:solidFill>
            <a:ln w="12701" cap="flat">
              <a:solidFill>
                <a:srgbClr val="FFFFFF"/>
              </a:solidFill>
              <a:prstDash val="solid"/>
              <a:miter/>
            </a:ln>
          </p:spPr>
          <p:txBody>
            <a:bodyPr vert="horz" wrap="square" lIns="98233" tIns="98233" rIns="98233" bIns="98233" anchor="ctr" anchorCtr="0" compatLnSpc="1">
              <a:noAutofit/>
            </a:bodyPr>
            <a:lstStyle/>
            <a:p>
              <a:pPr marL="0" marR="0" lvl="0" indent="0" algn="l" defTabSz="766770" rtl="0" fontAlgn="auto" hangingPunct="1">
                <a:lnSpc>
                  <a:spcPct val="90000"/>
                </a:lnSpc>
                <a:spcBef>
                  <a:spcPts val="0"/>
                </a:spcBef>
                <a:spcAft>
                  <a:spcPts val="750"/>
                </a:spcAft>
                <a:buNone/>
                <a:tabLst/>
                <a:defRPr sz="1800" b="0" i="0" u="none" strike="noStrike" kern="0" cap="none" spc="0" baseline="0">
                  <a:solidFill>
                    <a:srgbClr val="000000"/>
                  </a:solidFill>
                  <a:uFillTx/>
                </a:defRPr>
              </a:pPr>
              <a:r>
                <a:rPr lang="en-GB" sz="2400" b="0" i="0" u="none" strike="noStrike" kern="0" cap="none" spc="0" baseline="0">
                  <a:solidFill>
                    <a:srgbClr val="FFFFFF"/>
                  </a:solidFill>
                  <a:uFillTx/>
                  <a:latin typeface="Calisto MT"/>
                </a:rPr>
                <a:t>Jesus invites people to go through the narrow gate – it is a command to respond</a:t>
              </a:r>
              <a:endParaRPr lang="en-US" sz="2400" b="0" i="0" u="none" strike="noStrike" kern="0" cap="none" spc="0" baseline="0">
                <a:solidFill>
                  <a:srgbClr val="FFFFFF"/>
                </a:solidFill>
                <a:uFillTx/>
                <a:latin typeface="Calisto MT"/>
              </a:endParaRPr>
            </a:p>
          </p:txBody>
        </p:sp>
        <p:sp>
          <p:nvSpPr>
            <p:cNvPr id="8" name="Freeform: Shape 7">
              <a:extLst>
                <a:ext uri="{FF2B5EF4-FFF2-40B4-BE49-F238E27FC236}">
                  <a16:creationId xmlns:a16="http://schemas.microsoft.com/office/drawing/2014/main" id="{C030D1B5-61C0-4517-8772-436260988372}"/>
                </a:ext>
              </a:extLst>
            </p:cNvPr>
            <p:cNvSpPr/>
            <p:nvPr/>
          </p:nvSpPr>
          <p:spPr>
            <a:xfrm>
              <a:off x="2852928" y="2380283"/>
              <a:ext cx="5741005" cy="666021"/>
            </a:xfrm>
            <a:custGeom>
              <a:avLst/>
              <a:gdLst>
                <a:gd name="f0" fmla="val 10800000"/>
                <a:gd name="f1" fmla="val 5400000"/>
                <a:gd name="f2" fmla="val 180"/>
                <a:gd name="f3" fmla="val w"/>
                <a:gd name="f4" fmla="val h"/>
                <a:gd name="f5" fmla="val 0"/>
                <a:gd name="f6" fmla="val 6581776"/>
                <a:gd name="f7" fmla="val 888030"/>
                <a:gd name="f8" fmla="val 148008"/>
                <a:gd name="f9" fmla="val 66265"/>
                <a:gd name="f10" fmla="val 6433768"/>
                <a:gd name="f11" fmla="val 6515511"/>
                <a:gd name="f12" fmla="val 740022"/>
                <a:gd name="f13" fmla="val 821765"/>
                <a:gd name="f14" fmla="+- 0 0 -90"/>
                <a:gd name="f15" fmla="*/ f3 1 6581776"/>
                <a:gd name="f16" fmla="*/ f4 1 888030"/>
                <a:gd name="f17" fmla="+- f7 0 f5"/>
                <a:gd name="f18" fmla="+- f6 0 f5"/>
                <a:gd name="f19" fmla="*/ f14 f0 1"/>
                <a:gd name="f20" fmla="*/ f18 1 6581776"/>
                <a:gd name="f21" fmla="*/ f17 1 888030"/>
                <a:gd name="f22" fmla="*/ 0 f18 1"/>
                <a:gd name="f23" fmla="*/ 148008 f17 1"/>
                <a:gd name="f24" fmla="*/ 148008 f18 1"/>
                <a:gd name="f25" fmla="*/ 0 f17 1"/>
                <a:gd name="f26" fmla="*/ 6433768 f18 1"/>
                <a:gd name="f27" fmla="*/ 6581776 f18 1"/>
                <a:gd name="f28" fmla="*/ 740022 f17 1"/>
                <a:gd name="f29" fmla="*/ 888030 f17 1"/>
                <a:gd name="f30" fmla="*/ f19 1 f2"/>
                <a:gd name="f31" fmla="*/ f22 1 6581776"/>
                <a:gd name="f32" fmla="*/ f23 1 888030"/>
                <a:gd name="f33" fmla="*/ f24 1 6581776"/>
                <a:gd name="f34" fmla="*/ f25 1 888030"/>
                <a:gd name="f35" fmla="*/ f26 1 6581776"/>
                <a:gd name="f36" fmla="*/ f27 1 6581776"/>
                <a:gd name="f37" fmla="*/ f28 1 888030"/>
                <a:gd name="f38" fmla="*/ f29 1 88803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581776" h="88803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B6D591"/>
            </a:solidFill>
            <a:ln w="12701" cap="flat">
              <a:solidFill>
                <a:srgbClr val="FFFFFF"/>
              </a:solidFill>
              <a:prstDash val="solid"/>
              <a:miter/>
            </a:ln>
          </p:spPr>
          <p:txBody>
            <a:bodyPr vert="horz" wrap="square" lIns="98233" tIns="98233" rIns="98233" bIns="98233" anchor="ctr" anchorCtr="0" compatLnSpc="1">
              <a:noAutofit/>
            </a:bodyPr>
            <a:lstStyle/>
            <a:p>
              <a:pPr marL="0" marR="0" lvl="0" indent="0" algn="l" defTabSz="766770" rtl="0" fontAlgn="auto" hangingPunct="1">
                <a:lnSpc>
                  <a:spcPct val="90000"/>
                </a:lnSpc>
                <a:spcBef>
                  <a:spcPts val="0"/>
                </a:spcBef>
                <a:spcAft>
                  <a:spcPts val="750"/>
                </a:spcAft>
                <a:buNone/>
                <a:tabLst/>
                <a:defRPr sz="1800" b="0" i="0" u="none" strike="noStrike" kern="0" cap="none" spc="0" baseline="0">
                  <a:solidFill>
                    <a:srgbClr val="000000"/>
                  </a:solidFill>
                  <a:uFillTx/>
                </a:defRPr>
              </a:pPr>
              <a:r>
                <a:rPr lang="en-GB" sz="2400" b="0" i="0" u="none" strike="noStrike" kern="0" cap="none" spc="0" baseline="0">
                  <a:solidFill>
                    <a:srgbClr val="FFFFFF"/>
                  </a:solidFill>
                  <a:uFillTx/>
                  <a:latin typeface="Calisto MT"/>
                </a:rPr>
                <a:t>We must enter through the gate alone</a:t>
              </a:r>
              <a:endParaRPr lang="en-US" sz="2400" b="0" i="0" u="none" strike="noStrike" kern="0" cap="none" spc="0" baseline="0">
                <a:solidFill>
                  <a:srgbClr val="FFFFFF"/>
                </a:solidFill>
                <a:uFillTx/>
                <a:latin typeface="Calisto MT"/>
              </a:endParaRPr>
            </a:p>
          </p:txBody>
        </p:sp>
        <p:sp>
          <p:nvSpPr>
            <p:cNvPr id="9" name="Freeform: Shape 8">
              <a:extLst>
                <a:ext uri="{FF2B5EF4-FFF2-40B4-BE49-F238E27FC236}">
                  <a16:creationId xmlns:a16="http://schemas.microsoft.com/office/drawing/2014/main" id="{4BA75866-D7AF-4EEA-B10E-72F8DC415669}"/>
                </a:ext>
              </a:extLst>
            </p:cNvPr>
            <p:cNvSpPr/>
            <p:nvPr/>
          </p:nvSpPr>
          <p:spPr>
            <a:xfrm>
              <a:off x="2852928" y="3095984"/>
              <a:ext cx="5741005" cy="666021"/>
            </a:xfrm>
            <a:custGeom>
              <a:avLst/>
              <a:gdLst>
                <a:gd name="f0" fmla="val 10800000"/>
                <a:gd name="f1" fmla="val 5400000"/>
                <a:gd name="f2" fmla="val 180"/>
                <a:gd name="f3" fmla="val w"/>
                <a:gd name="f4" fmla="val h"/>
                <a:gd name="f5" fmla="val 0"/>
                <a:gd name="f6" fmla="val 6581776"/>
                <a:gd name="f7" fmla="val 888030"/>
                <a:gd name="f8" fmla="val 148008"/>
                <a:gd name="f9" fmla="val 66265"/>
                <a:gd name="f10" fmla="val 6433768"/>
                <a:gd name="f11" fmla="val 6515511"/>
                <a:gd name="f12" fmla="val 740022"/>
                <a:gd name="f13" fmla="val 821765"/>
                <a:gd name="f14" fmla="+- 0 0 -90"/>
                <a:gd name="f15" fmla="*/ f3 1 6581776"/>
                <a:gd name="f16" fmla="*/ f4 1 888030"/>
                <a:gd name="f17" fmla="+- f7 0 f5"/>
                <a:gd name="f18" fmla="+- f6 0 f5"/>
                <a:gd name="f19" fmla="*/ f14 f0 1"/>
                <a:gd name="f20" fmla="*/ f18 1 6581776"/>
                <a:gd name="f21" fmla="*/ f17 1 888030"/>
                <a:gd name="f22" fmla="*/ 0 f18 1"/>
                <a:gd name="f23" fmla="*/ 148008 f17 1"/>
                <a:gd name="f24" fmla="*/ 148008 f18 1"/>
                <a:gd name="f25" fmla="*/ 0 f17 1"/>
                <a:gd name="f26" fmla="*/ 6433768 f18 1"/>
                <a:gd name="f27" fmla="*/ 6581776 f18 1"/>
                <a:gd name="f28" fmla="*/ 740022 f17 1"/>
                <a:gd name="f29" fmla="*/ 888030 f17 1"/>
                <a:gd name="f30" fmla="*/ f19 1 f2"/>
                <a:gd name="f31" fmla="*/ f22 1 6581776"/>
                <a:gd name="f32" fmla="*/ f23 1 888030"/>
                <a:gd name="f33" fmla="*/ f24 1 6581776"/>
                <a:gd name="f34" fmla="*/ f25 1 888030"/>
                <a:gd name="f35" fmla="*/ f26 1 6581776"/>
                <a:gd name="f36" fmla="*/ f27 1 6581776"/>
                <a:gd name="f37" fmla="*/ f28 1 888030"/>
                <a:gd name="f38" fmla="*/ f29 1 88803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581776" h="88803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4CFC2"/>
            </a:solidFill>
            <a:ln w="12701" cap="flat">
              <a:solidFill>
                <a:srgbClr val="FFFFFF"/>
              </a:solidFill>
              <a:prstDash val="solid"/>
              <a:miter/>
            </a:ln>
          </p:spPr>
          <p:txBody>
            <a:bodyPr vert="horz" wrap="square" lIns="98233" tIns="98233" rIns="98233" bIns="98233" anchor="ctr" anchorCtr="0" compatLnSpc="1">
              <a:noAutofit/>
            </a:bodyPr>
            <a:lstStyle/>
            <a:p>
              <a:pPr marL="0" marR="0" lvl="0" indent="0" algn="l" defTabSz="766770" rtl="0" fontAlgn="auto" hangingPunct="1">
                <a:lnSpc>
                  <a:spcPct val="90000"/>
                </a:lnSpc>
                <a:spcBef>
                  <a:spcPts val="0"/>
                </a:spcBef>
                <a:spcAft>
                  <a:spcPts val="750"/>
                </a:spcAft>
                <a:buNone/>
                <a:tabLst/>
                <a:defRPr sz="1800" b="0" i="0" u="none" strike="noStrike" kern="0" cap="none" spc="0" baseline="0">
                  <a:solidFill>
                    <a:srgbClr val="000000"/>
                  </a:solidFill>
                  <a:uFillTx/>
                </a:defRPr>
              </a:pPr>
              <a:r>
                <a:rPr lang="en-GB" sz="2400" b="0" i="0" u="none" strike="noStrike" kern="0" cap="none" spc="0" baseline="0">
                  <a:solidFill>
                    <a:srgbClr val="FFFFFF"/>
                  </a:solidFill>
                  <a:uFillTx/>
                  <a:latin typeface="Calisto MT"/>
                </a:rPr>
                <a:t>We must enter the gate with difficulty</a:t>
              </a:r>
              <a:endParaRPr lang="en-US" sz="2400" b="0" i="0" u="none" strike="noStrike" kern="0" cap="none" spc="0" baseline="0">
                <a:solidFill>
                  <a:srgbClr val="FFFFFF"/>
                </a:solidFill>
                <a:uFillTx/>
                <a:latin typeface="Calisto MT"/>
              </a:endParaRPr>
            </a:p>
          </p:txBody>
        </p:sp>
        <p:sp>
          <p:nvSpPr>
            <p:cNvPr id="10" name="Freeform: Shape 9">
              <a:extLst>
                <a:ext uri="{FF2B5EF4-FFF2-40B4-BE49-F238E27FC236}">
                  <a16:creationId xmlns:a16="http://schemas.microsoft.com/office/drawing/2014/main" id="{5F299A9F-B0BF-49F2-96BD-C4D2EFFBD6CA}"/>
                </a:ext>
              </a:extLst>
            </p:cNvPr>
            <p:cNvSpPr/>
            <p:nvPr/>
          </p:nvSpPr>
          <p:spPr>
            <a:xfrm>
              <a:off x="2852928" y="3811685"/>
              <a:ext cx="5741005" cy="666021"/>
            </a:xfrm>
            <a:custGeom>
              <a:avLst/>
              <a:gdLst>
                <a:gd name="f0" fmla="val 10800000"/>
                <a:gd name="f1" fmla="val 5400000"/>
                <a:gd name="f2" fmla="val 180"/>
                <a:gd name="f3" fmla="val w"/>
                <a:gd name="f4" fmla="val h"/>
                <a:gd name="f5" fmla="val 0"/>
                <a:gd name="f6" fmla="val 6581776"/>
                <a:gd name="f7" fmla="val 888030"/>
                <a:gd name="f8" fmla="val 148008"/>
                <a:gd name="f9" fmla="val 66265"/>
                <a:gd name="f10" fmla="val 6433768"/>
                <a:gd name="f11" fmla="val 6515511"/>
                <a:gd name="f12" fmla="val 740022"/>
                <a:gd name="f13" fmla="val 821765"/>
                <a:gd name="f14" fmla="+- 0 0 -90"/>
                <a:gd name="f15" fmla="*/ f3 1 6581776"/>
                <a:gd name="f16" fmla="*/ f4 1 888030"/>
                <a:gd name="f17" fmla="+- f7 0 f5"/>
                <a:gd name="f18" fmla="+- f6 0 f5"/>
                <a:gd name="f19" fmla="*/ f14 f0 1"/>
                <a:gd name="f20" fmla="*/ f18 1 6581776"/>
                <a:gd name="f21" fmla="*/ f17 1 888030"/>
                <a:gd name="f22" fmla="*/ 0 f18 1"/>
                <a:gd name="f23" fmla="*/ 148008 f17 1"/>
                <a:gd name="f24" fmla="*/ 148008 f18 1"/>
                <a:gd name="f25" fmla="*/ 0 f17 1"/>
                <a:gd name="f26" fmla="*/ 6433768 f18 1"/>
                <a:gd name="f27" fmla="*/ 6581776 f18 1"/>
                <a:gd name="f28" fmla="*/ 740022 f17 1"/>
                <a:gd name="f29" fmla="*/ 888030 f17 1"/>
                <a:gd name="f30" fmla="*/ f19 1 f2"/>
                <a:gd name="f31" fmla="*/ f22 1 6581776"/>
                <a:gd name="f32" fmla="*/ f23 1 888030"/>
                <a:gd name="f33" fmla="*/ f24 1 6581776"/>
                <a:gd name="f34" fmla="*/ f25 1 888030"/>
                <a:gd name="f35" fmla="*/ f26 1 6581776"/>
                <a:gd name="f36" fmla="*/ f27 1 6581776"/>
                <a:gd name="f37" fmla="*/ f28 1 888030"/>
                <a:gd name="f38" fmla="*/ f29 1 88803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581776" h="88803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9C97C9"/>
            </a:solidFill>
            <a:ln w="12701" cap="flat">
              <a:solidFill>
                <a:srgbClr val="FFFFFF"/>
              </a:solidFill>
              <a:prstDash val="solid"/>
              <a:miter/>
            </a:ln>
          </p:spPr>
          <p:txBody>
            <a:bodyPr vert="horz" wrap="square" lIns="98233" tIns="98233" rIns="98233" bIns="98233" anchor="ctr" anchorCtr="0" compatLnSpc="1">
              <a:noAutofit/>
            </a:bodyPr>
            <a:lstStyle/>
            <a:p>
              <a:pPr marL="0" marR="0" lvl="0" indent="0" algn="l" defTabSz="766770" rtl="0" fontAlgn="auto" hangingPunct="1">
                <a:lnSpc>
                  <a:spcPct val="90000"/>
                </a:lnSpc>
                <a:spcBef>
                  <a:spcPts val="0"/>
                </a:spcBef>
                <a:spcAft>
                  <a:spcPts val="750"/>
                </a:spcAft>
                <a:buNone/>
                <a:tabLst/>
                <a:defRPr sz="1800" b="0" i="0" u="none" strike="noStrike" kern="0" cap="none" spc="0" baseline="0">
                  <a:solidFill>
                    <a:srgbClr val="000000"/>
                  </a:solidFill>
                  <a:uFillTx/>
                </a:defRPr>
              </a:pPr>
              <a:r>
                <a:rPr lang="en-GB" sz="2400" b="0" i="0" u="none" strike="noStrike" kern="0" cap="none" spc="0" baseline="0">
                  <a:solidFill>
                    <a:srgbClr val="FFFFFF"/>
                  </a:solidFill>
                  <a:uFillTx/>
                  <a:latin typeface="Calisto MT"/>
                </a:rPr>
                <a:t>We enter the narrow gate with nothing except our cross</a:t>
              </a:r>
              <a:endParaRPr lang="en-US" sz="2400" b="0" i="0" u="none" strike="noStrike" kern="0" cap="none" spc="0" baseline="0">
                <a:solidFill>
                  <a:srgbClr val="FFFFFF"/>
                </a:solidFill>
                <a:uFillTx/>
                <a:latin typeface="Calisto MT"/>
              </a:endParaRPr>
            </a:p>
          </p:txBody>
        </p:sp>
        <p:sp>
          <p:nvSpPr>
            <p:cNvPr id="11" name="Freeform: Shape 10">
              <a:extLst>
                <a:ext uri="{FF2B5EF4-FFF2-40B4-BE49-F238E27FC236}">
                  <a16:creationId xmlns:a16="http://schemas.microsoft.com/office/drawing/2014/main" id="{554D0AF4-7066-4769-B076-0F7F4B4A77AB}"/>
                </a:ext>
              </a:extLst>
            </p:cNvPr>
            <p:cNvSpPr/>
            <p:nvPr/>
          </p:nvSpPr>
          <p:spPr>
            <a:xfrm>
              <a:off x="2852928" y="4527395"/>
              <a:ext cx="5741005" cy="666021"/>
            </a:xfrm>
            <a:custGeom>
              <a:avLst/>
              <a:gdLst>
                <a:gd name="f0" fmla="val 10800000"/>
                <a:gd name="f1" fmla="val 5400000"/>
                <a:gd name="f2" fmla="val 180"/>
                <a:gd name="f3" fmla="val w"/>
                <a:gd name="f4" fmla="val h"/>
                <a:gd name="f5" fmla="val 0"/>
                <a:gd name="f6" fmla="val 6581776"/>
                <a:gd name="f7" fmla="val 888030"/>
                <a:gd name="f8" fmla="val 148008"/>
                <a:gd name="f9" fmla="val 66265"/>
                <a:gd name="f10" fmla="val 6433768"/>
                <a:gd name="f11" fmla="val 6515511"/>
                <a:gd name="f12" fmla="val 740022"/>
                <a:gd name="f13" fmla="val 821765"/>
                <a:gd name="f14" fmla="+- 0 0 -90"/>
                <a:gd name="f15" fmla="*/ f3 1 6581776"/>
                <a:gd name="f16" fmla="*/ f4 1 888030"/>
                <a:gd name="f17" fmla="+- f7 0 f5"/>
                <a:gd name="f18" fmla="+- f6 0 f5"/>
                <a:gd name="f19" fmla="*/ f14 f0 1"/>
                <a:gd name="f20" fmla="*/ f18 1 6581776"/>
                <a:gd name="f21" fmla="*/ f17 1 888030"/>
                <a:gd name="f22" fmla="*/ 0 f18 1"/>
                <a:gd name="f23" fmla="*/ 148008 f17 1"/>
                <a:gd name="f24" fmla="*/ 148008 f18 1"/>
                <a:gd name="f25" fmla="*/ 0 f17 1"/>
                <a:gd name="f26" fmla="*/ 6433768 f18 1"/>
                <a:gd name="f27" fmla="*/ 6581776 f18 1"/>
                <a:gd name="f28" fmla="*/ 740022 f17 1"/>
                <a:gd name="f29" fmla="*/ 888030 f17 1"/>
                <a:gd name="f30" fmla="*/ f19 1 f2"/>
                <a:gd name="f31" fmla="*/ f22 1 6581776"/>
                <a:gd name="f32" fmla="*/ f23 1 888030"/>
                <a:gd name="f33" fmla="*/ f24 1 6581776"/>
                <a:gd name="f34" fmla="*/ f25 1 888030"/>
                <a:gd name="f35" fmla="*/ f26 1 6581776"/>
                <a:gd name="f36" fmla="*/ f27 1 6581776"/>
                <a:gd name="f37" fmla="*/ f28 1 888030"/>
                <a:gd name="f38" fmla="*/ f29 1 888030"/>
                <a:gd name="f39" fmla="*/ f5 1 f20"/>
                <a:gd name="f40" fmla="*/ f6 1 f20"/>
                <a:gd name="f41" fmla="*/ f5 1 f21"/>
                <a:gd name="f42" fmla="*/ f7 1 f21"/>
                <a:gd name="f43" fmla="+- f30 0 f1"/>
                <a:gd name="f44" fmla="*/ f31 1 f20"/>
                <a:gd name="f45" fmla="*/ f32 1 f21"/>
                <a:gd name="f46" fmla="*/ f33 1 f20"/>
                <a:gd name="f47" fmla="*/ f34 1 f21"/>
                <a:gd name="f48" fmla="*/ f35 1 f20"/>
                <a:gd name="f49" fmla="*/ f36 1 f20"/>
                <a:gd name="f50" fmla="*/ f37 1 f21"/>
                <a:gd name="f51" fmla="*/ f38 1 f21"/>
                <a:gd name="f52" fmla="*/ f39 f15 1"/>
                <a:gd name="f53" fmla="*/ f40 f15 1"/>
                <a:gd name="f54" fmla="*/ f42 f16 1"/>
                <a:gd name="f55" fmla="*/ f41 f16 1"/>
                <a:gd name="f56" fmla="*/ f44 f15 1"/>
                <a:gd name="f57" fmla="*/ f45 f16 1"/>
                <a:gd name="f58" fmla="*/ f46 f15 1"/>
                <a:gd name="f59" fmla="*/ f47 f16 1"/>
                <a:gd name="f60" fmla="*/ f48 f15 1"/>
                <a:gd name="f61" fmla="*/ f49 f15 1"/>
                <a:gd name="f62" fmla="*/ f50 f16 1"/>
                <a:gd name="f63" fmla="*/ f51 f16 1"/>
              </a:gdLst>
              <a:ahLst/>
              <a:cxnLst>
                <a:cxn ang="3cd4">
                  <a:pos x="hc" y="t"/>
                </a:cxn>
                <a:cxn ang="0">
                  <a:pos x="r" y="vc"/>
                </a:cxn>
                <a:cxn ang="cd4">
                  <a:pos x="hc" y="b"/>
                </a:cxn>
                <a:cxn ang="cd2">
                  <a:pos x="l" y="vc"/>
                </a:cxn>
                <a:cxn ang="f43">
                  <a:pos x="f56" y="f57"/>
                </a:cxn>
                <a:cxn ang="f43">
                  <a:pos x="f58" y="f59"/>
                </a:cxn>
                <a:cxn ang="f43">
                  <a:pos x="f60" y="f59"/>
                </a:cxn>
                <a:cxn ang="f43">
                  <a:pos x="f61" y="f57"/>
                </a:cxn>
                <a:cxn ang="f43">
                  <a:pos x="f61" y="f62"/>
                </a:cxn>
                <a:cxn ang="f43">
                  <a:pos x="f60" y="f63"/>
                </a:cxn>
                <a:cxn ang="f43">
                  <a:pos x="f58" y="f63"/>
                </a:cxn>
                <a:cxn ang="f43">
                  <a:pos x="f56" y="f62"/>
                </a:cxn>
                <a:cxn ang="f43">
                  <a:pos x="f56" y="f57"/>
                </a:cxn>
              </a:cxnLst>
              <a:rect l="f52" t="f55" r="f53" b="f54"/>
              <a:pathLst>
                <a:path w="6581776" h="888030">
                  <a:moveTo>
                    <a:pt x="f5" y="f8"/>
                  </a:moveTo>
                  <a:cubicBezTo>
                    <a:pt x="f5" y="f9"/>
                    <a:pt x="f9" y="f5"/>
                    <a:pt x="f8" y="f5"/>
                  </a:cubicBezTo>
                  <a:lnTo>
                    <a:pt x="f10" y="f5"/>
                  </a:lnTo>
                  <a:cubicBezTo>
                    <a:pt x="f11" y="f5"/>
                    <a:pt x="f6" y="f9"/>
                    <a:pt x="f6" y="f8"/>
                  </a:cubicBezTo>
                  <a:lnTo>
                    <a:pt x="f6" y="f12"/>
                  </a:lnTo>
                  <a:cubicBezTo>
                    <a:pt x="f6" y="f13"/>
                    <a:pt x="f11" y="f7"/>
                    <a:pt x="f10" y="f7"/>
                  </a:cubicBezTo>
                  <a:lnTo>
                    <a:pt x="f8" y="f7"/>
                  </a:lnTo>
                  <a:cubicBezTo>
                    <a:pt x="f9" y="f7"/>
                    <a:pt x="f5" y="f13"/>
                    <a:pt x="f5" y="f12"/>
                  </a:cubicBezTo>
                  <a:lnTo>
                    <a:pt x="f5" y="f8"/>
                  </a:lnTo>
                  <a:close/>
                </a:path>
              </a:pathLst>
            </a:custGeom>
            <a:solidFill>
              <a:srgbClr val="C29AB1"/>
            </a:solidFill>
            <a:ln w="12701" cap="flat">
              <a:solidFill>
                <a:srgbClr val="FFFFFF"/>
              </a:solidFill>
              <a:prstDash val="solid"/>
              <a:miter/>
            </a:ln>
          </p:spPr>
          <p:txBody>
            <a:bodyPr vert="horz" wrap="square" lIns="98233" tIns="98233" rIns="98233" bIns="98233" anchor="ctr" anchorCtr="0" compatLnSpc="1">
              <a:noAutofit/>
            </a:bodyPr>
            <a:lstStyle/>
            <a:p>
              <a:pPr marL="0" marR="0" lvl="0" indent="0" algn="l" defTabSz="766770" rtl="0" fontAlgn="auto" hangingPunct="1">
                <a:lnSpc>
                  <a:spcPct val="90000"/>
                </a:lnSpc>
                <a:spcBef>
                  <a:spcPts val="0"/>
                </a:spcBef>
                <a:spcAft>
                  <a:spcPts val="750"/>
                </a:spcAft>
                <a:buNone/>
                <a:tabLst/>
                <a:defRPr sz="1800" b="0" i="0" u="none" strike="noStrike" kern="0" cap="none" spc="0" baseline="0">
                  <a:solidFill>
                    <a:srgbClr val="000000"/>
                  </a:solidFill>
                  <a:uFillTx/>
                </a:defRPr>
              </a:pPr>
              <a:r>
                <a:rPr lang="en-GB" sz="2400" b="0" i="0" u="none" strike="noStrike" kern="0" cap="none" spc="0" baseline="0">
                  <a:solidFill>
                    <a:srgbClr val="FFFFFF"/>
                  </a:solidFill>
                  <a:uFillTx/>
                  <a:latin typeface="Calisto MT"/>
                </a:rPr>
                <a:t>We must enter the narrow gate in submission to Christ</a:t>
              </a:r>
              <a:endParaRPr lang="en-US" sz="2400" b="0" i="0" u="none" strike="noStrike" kern="0" cap="none" spc="0" baseline="0">
                <a:solidFill>
                  <a:srgbClr val="FFFFFF"/>
                </a:solidFill>
                <a:uFillTx/>
                <a:latin typeface="Calisto MT"/>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6">
    <p:bg>
      <p:bgPr>
        <a:solidFill>
          <a:srgbClr val="FFFFFF"/>
        </a:solidFill>
        <a:effectLst/>
      </p:bgPr>
    </p:bg>
    <p:spTree>
      <p:nvGrpSpPr>
        <p:cNvPr id="1" name=""/>
        <p:cNvGrpSpPr/>
        <p:nvPr/>
      </p:nvGrpSpPr>
      <p:grpSpPr>
        <a:xfrm>
          <a:off x="0" y="0"/>
          <a:ext cx="0" cy="0"/>
          <a:chOff x="0" y="0"/>
          <a:chExt cx="0" cy="0"/>
        </a:xfrm>
      </p:grpSpPr>
      <p:cxnSp>
        <p:nvCxnSpPr>
          <p:cNvPr id="2" name="Straight Connector 21">
            <a:extLst>
              <a:ext uri="{FF2B5EF4-FFF2-40B4-BE49-F238E27FC236}">
                <a16:creationId xmlns:a16="http://schemas.microsoft.com/office/drawing/2014/main" id="{1B0F4E3D-B0CA-49C3-A428-7A1409D3DA38}"/>
              </a:ext>
            </a:extLst>
          </p:cNvPr>
          <p:cNvCxnSpPr>
            <a:cxnSpLocks noMove="1" noResize="1"/>
          </p:cNvCxnSpPr>
          <p:nvPr/>
        </p:nvCxnSpPr>
        <p:spPr>
          <a:xfrm>
            <a:off x="600075" y="1400175"/>
            <a:ext cx="7943850" cy="0"/>
          </a:xfrm>
          <a:prstGeom prst="straightConnector1">
            <a:avLst/>
          </a:prstGeom>
          <a:noFill/>
          <a:ln w="44448" cap="flat">
            <a:solidFill>
              <a:srgbClr val="000000"/>
            </a:solidFill>
            <a:prstDash val="solid"/>
            <a:miter/>
          </a:ln>
        </p:spPr>
      </p:cxnSp>
      <p:cxnSp>
        <p:nvCxnSpPr>
          <p:cNvPr id="3" name="Straight Connector 23">
            <a:extLst>
              <a:ext uri="{FF2B5EF4-FFF2-40B4-BE49-F238E27FC236}">
                <a16:creationId xmlns:a16="http://schemas.microsoft.com/office/drawing/2014/main" id="{3EC978A8-3BD9-4F83-ABCF-176AC823504B}"/>
              </a:ext>
            </a:extLst>
          </p:cNvPr>
          <p:cNvCxnSpPr>
            <a:cxnSpLocks noMove="1" noResize="1"/>
          </p:cNvCxnSpPr>
          <p:nvPr/>
        </p:nvCxnSpPr>
        <p:spPr>
          <a:xfrm>
            <a:off x="600075" y="5464335"/>
            <a:ext cx="7943850" cy="0"/>
          </a:xfrm>
          <a:prstGeom prst="straightConnector1">
            <a:avLst/>
          </a:prstGeom>
          <a:noFill/>
          <a:ln w="12701" cap="flat">
            <a:solidFill>
              <a:srgbClr val="000000"/>
            </a:solidFill>
            <a:prstDash val="solid"/>
            <a:miter/>
          </a:ln>
        </p:spPr>
      </p:cxnSp>
      <p:sp>
        <p:nvSpPr>
          <p:cNvPr id="4" name="Rectangle 25">
            <a:extLst>
              <a:ext uri="{FF2B5EF4-FFF2-40B4-BE49-F238E27FC236}">
                <a16:creationId xmlns:a16="http://schemas.microsoft.com/office/drawing/2014/main" id="{21324BE9-4912-425A-A703-B594759D3C4D}"/>
              </a:ext>
            </a:extLst>
          </p:cNvPr>
          <p:cNvSpPr>
            <a:spLocks noMove="1" noResize="1"/>
          </p:cNvSpPr>
          <p:nvPr/>
        </p:nvSpPr>
        <p:spPr>
          <a:xfrm>
            <a:off x="0" y="857250"/>
            <a:ext cx="9144000" cy="5143499"/>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5" name="Title 1">
            <a:extLst>
              <a:ext uri="{FF2B5EF4-FFF2-40B4-BE49-F238E27FC236}">
                <a16:creationId xmlns:a16="http://schemas.microsoft.com/office/drawing/2014/main" id="{C7DD2C22-727D-4898-B925-56B670EAE0AF}"/>
              </a:ext>
            </a:extLst>
          </p:cNvPr>
          <p:cNvSpPr txBox="1">
            <a:spLocks noGrp="1"/>
          </p:cNvSpPr>
          <p:nvPr>
            <p:ph type="title"/>
          </p:nvPr>
        </p:nvSpPr>
        <p:spPr>
          <a:xfrm>
            <a:off x="521500" y="4413772"/>
            <a:ext cx="8074426" cy="694459"/>
          </a:xfrm>
        </p:spPr>
        <p:txBody>
          <a:bodyPr/>
          <a:lstStyle/>
          <a:p>
            <a:endParaRPr lang="en-GB"/>
          </a:p>
        </p:txBody>
      </p:sp>
      <p:pic>
        <p:nvPicPr>
          <p:cNvPr id="6" name="Content Placeholder 3">
            <a:extLst>
              <a:ext uri="{FF2B5EF4-FFF2-40B4-BE49-F238E27FC236}">
                <a16:creationId xmlns:a16="http://schemas.microsoft.com/office/drawing/2014/main" id="{DF02B00E-4763-4842-A84A-C84CEEE20654}"/>
              </a:ext>
            </a:extLst>
          </p:cNvPr>
          <p:cNvPicPr>
            <a:picLocks noGrp="1" noChangeAspect="1"/>
          </p:cNvPicPr>
          <p:nvPr>
            <p:ph idx="1"/>
          </p:nvPr>
        </p:nvPicPr>
        <p:blipFill>
          <a:blip r:embed="rId2"/>
          <a:srcRect t="25000"/>
          <a:stretch>
            <a:fillRect/>
          </a:stretch>
        </p:blipFill>
        <p:spPr>
          <a:xfrm>
            <a:off x="4704606" y="1928716"/>
            <a:ext cx="3839309" cy="2159620"/>
          </a:xfrm>
        </p:spPr>
      </p:pic>
      <p:pic>
        <p:nvPicPr>
          <p:cNvPr id="7" name="Picture 4">
            <a:extLst>
              <a:ext uri="{FF2B5EF4-FFF2-40B4-BE49-F238E27FC236}">
                <a16:creationId xmlns:a16="http://schemas.microsoft.com/office/drawing/2014/main" id="{1D6EBEA6-36A9-4ECD-B5DE-23ED5A18B704}"/>
              </a:ext>
            </a:extLst>
          </p:cNvPr>
          <p:cNvPicPr>
            <a:picLocks noChangeAspect="1"/>
          </p:cNvPicPr>
          <p:nvPr/>
        </p:nvPicPr>
        <p:blipFill>
          <a:blip r:embed="rId3"/>
          <a:stretch>
            <a:fillRect/>
          </a:stretch>
        </p:blipFill>
        <p:spPr>
          <a:xfrm>
            <a:off x="600075" y="1460077"/>
            <a:ext cx="3850931" cy="2628259"/>
          </a:xfrm>
          <a:prstGeom prst="rect">
            <a:avLst/>
          </a:prstGeom>
          <a:noFill/>
          <a:ln cap="flat">
            <a:noFill/>
          </a:ln>
        </p:spPr>
      </p:pic>
      <p:cxnSp>
        <p:nvCxnSpPr>
          <p:cNvPr id="8" name="Straight Connector 27">
            <a:extLst>
              <a:ext uri="{FF2B5EF4-FFF2-40B4-BE49-F238E27FC236}">
                <a16:creationId xmlns:a16="http://schemas.microsoft.com/office/drawing/2014/main" id="{5B44B0EB-6619-457B-9AF1-60FA918CE874}"/>
              </a:ext>
            </a:extLst>
          </p:cNvPr>
          <p:cNvCxnSpPr>
            <a:cxnSpLocks noMove="1" noResize="1"/>
          </p:cNvCxnSpPr>
          <p:nvPr/>
        </p:nvCxnSpPr>
        <p:spPr>
          <a:xfrm>
            <a:off x="600075" y="4357948"/>
            <a:ext cx="7943850" cy="0"/>
          </a:xfrm>
          <a:prstGeom prst="straightConnector1">
            <a:avLst/>
          </a:prstGeom>
          <a:noFill/>
          <a:ln w="44448" cap="flat">
            <a:solidFill>
              <a:srgbClr val="000000"/>
            </a:solidFill>
            <a:prstDash val="solid"/>
            <a:miter/>
          </a:ln>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7">
    <p:bg>
      <p:bgPr>
        <a:solidFill>
          <a:srgbClr val="FFFFFF"/>
        </a:solidFill>
        <a:effectLst/>
      </p:bgPr>
    </p:bg>
    <p:spTree>
      <p:nvGrpSpPr>
        <p:cNvPr id="1" name=""/>
        <p:cNvGrpSpPr/>
        <p:nvPr/>
      </p:nvGrpSpPr>
      <p:grpSpPr>
        <a:xfrm>
          <a:off x="0" y="0"/>
          <a:ext cx="0" cy="0"/>
          <a:chOff x="0" y="0"/>
          <a:chExt cx="0" cy="0"/>
        </a:xfrm>
      </p:grpSpPr>
      <p:cxnSp>
        <p:nvCxnSpPr>
          <p:cNvPr id="2" name="Straight Connector 33">
            <a:extLst>
              <a:ext uri="{FF2B5EF4-FFF2-40B4-BE49-F238E27FC236}">
                <a16:creationId xmlns:a16="http://schemas.microsoft.com/office/drawing/2014/main" id="{8194E8BD-9A04-42E7-ADA4-3EDD410A5A5C}"/>
              </a:ext>
            </a:extLst>
          </p:cNvPr>
          <p:cNvCxnSpPr>
            <a:cxnSpLocks noMove="1" noResize="1"/>
          </p:cNvCxnSpPr>
          <p:nvPr/>
        </p:nvCxnSpPr>
        <p:spPr>
          <a:xfrm>
            <a:off x="600075" y="1400175"/>
            <a:ext cx="7943850" cy="0"/>
          </a:xfrm>
          <a:prstGeom prst="straightConnector1">
            <a:avLst/>
          </a:prstGeom>
          <a:noFill/>
          <a:ln w="44448" cap="flat">
            <a:solidFill>
              <a:srgbClr val="000000"/>
            </a:solidFill>
            <a:prstDash val="solid"/>
            <a:miter/>
          </a:ln>
        </p:spPr>
      </p:cxnSp>
      <p:cxnSp>
        <p:nvCxnSpPr>
          <p:cNvPr id="3" name="Straight Connector 35">
            <a:extLst>
              <a:ext uri="{FF2B5EF4-FFF2-40B4-BE49-F238E27FC236}">
                <a16:creationId xmlns:a16="http://schemas.microsoft.com/office/drawing/2014/main" id="{FE1DFF52-BA34-4181-B4A2-B995D897ED64}"/>
              </a:ext>
            </a:extLst>
          </p:cNvPr>
          <p:cNvCxnSpPr>
            <a:cxnSpLocks noMove="1" noResize="1"/>
          </p:cNvCxnSpPr>
          <p:nvPr/>
        </p:nvCxnSpPr>
        <p:spPr>
          <a:xfrm>
            <a:off x="600075" y="5464335"/>
            <a:ext cx="7943850" cy="0"/>
          </a:xfrm>
          <a:prstGeom prst="straightConnector1">
            <a:avLst/>
          </a:prstGeom>
          <a:noFill/>
          <a:ln w="12701" cap="flat">
            <a:solidFill>
              <a:srgbClr val="000000"/>
            </a:solidFill>
            <a:prstDash val="solid"/>
            <a:miter/>
          </a:ln>
        </p:spPr>
      </p:cxnSp>
      <p:sp>
        <p:nvSpPr>
          <p:cNvPr id="4" name="Rectangle 37">
            <a:extLst>
              <a:ext uri="{FF2B5EF4-FFF2-40B4-BE49-F238E27FC236}">
                <a16:creationId xmlns:a16="http://schemas.microsoft.com/office/drawing/2014/main" id="{0A87A751-C839-4C1E-909F-896018EAE385}"/>
              </a:ext>
            </a:extLst>
          </p:cNvPr>
          <p:cNvSpPr>
            <a:spLocks noMove="1" noResize="1"/>
          </p:cNvSpPr>
          <p:nvPr/>
        </p:nvSpPr>
        <p:spPr>
          <a:xfrm>
            <a:off x="0" y="857250"/>
            <a:ext cx="9144000" cy="5143499"/>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5" name="Title 1">
            <a:extLst>
              <a:ext uri="{FF2B5EF4-FFF2-40B4-BE49-F238E27FC236}">
                <a16:creationId xmlns:a16="http://schemas.microsoft.com/office/drawing/2014/main" id="{7ECC1DA7-9048-4516-BAFA-93949EFA6FD6}"/>
              </a:ext>
            </a:extLst>
          </p:cNvPr>
          <p:cNvSpPr txBox="1">
            <a:spLocks noGrp="1"/>
          </p:cNvSpPr>
          <p:nvPr>
            <p:ph type="ctrTitle"/>
          </p:nvPr>
        </p:nvSpPr>
        <p:spPr>
          <a:xfrm>
            <a:off x="525066" y="1539474"/>
            <a:ext cx="4468654" cy="1021549"/>
          </a:xfrm>
        </p:spPr>
        <p:txBody>
          <a:bodyPr anchor="t"/>
          <a:lstStyle/>
          <a:p>
            <a:pPr lvl="0"/>
            <a:r>
              <a:rPr lang="en-US" sz="3200"/>
              <a:t>False prophets</a:t>
            </a:r>
          </a:p>
        </p:txBody>
      </p:sp>
      <p:sp>
        <p:nvSpPr>
          <p:cNvPr id="6" name="Subtitle 2">
            <a:extLst>
              <a:ext uri="{FF2B5EF4-FFF2-40B4-BE49-F238E27FC236}">
                <a16:creationId xmlns:a16="http://schemas.microsoft.com/office/drawing/2014/main" id="{87C408F1-C540-4357-BC69-6EA0BEFDE869}"/>
              </a:ext>
            </a:extLst>
          </p:cNvPr>
          <p:cNvSpPr txBox="1">
            <a:spLocks noGrp="1"/>
          </p:cNvSpPr>
          <p:nvPr>
            <p:ph type="subTitle" idx="1"/>
          </p:nvPr>
        </p:nvSpPr>
        <p:spPr>
          <a:xfrm>
            <a:off x="219456" y="2104006"/>
            <a:ext cx="5020056" cy="3125428"/>
          </a:xfrm>
        </p:spPr>
        <p:txBody>
          <a:bodyPr/>
          <a:lstStyle/>
          <a:p>
            <a:pPr lvl="0" indent="-171450">
              <a:lnSpc>
                <a:spcPct val="80000"/>
              </a:lnSpc>
              <a:buChar char="•"/>
            </a:pPr>
            <a:r>
              <a:rPr lang="en-US" sz="2000"/>
              <a:t>False prophets are revealed by their fruit</a:t>
            </a:r>
          </a:p>
          <a:p>
            <a:pPr lvl="0" indent="-171450">
              <a:lnSpc>
                <a:spcPct val="80000"/>
              </a:lnSpc>
              <a:buChar char="•"/>
            </a:pPr>
            <a:r>
              <a:rPr lang="en-US" sz="2000"/>
              <a:t>They are as dangerous to the sheep of the kingdom, as wolves are to the sheep of the fields</a:t>
            </a:r>
          </a:p>
          <a:p>
            <a:pPr lvl="0" indent="-171450">
              <a:lnSpc>
                <a:spcPct val="80000"/>
              </a:lnSpc>
              <a:buChar char="•"/>
            </a:pPr>
            <a:r>
              <a:rPr lang="en-US" sz="2000"/>
              <a:t>Sin is an act of the will</a:t>
            </a:r>
          </a:p>
          <a:p>
            <a:pPr lvl="0" indent="-171450">
              <a:lnSpc>
                <a:spcPct val="80000"/>
              </a:lnSpc>
              <a:buChar char="•"/>
            </a:pPr>
            <a:r>
              <a:rPr lang="en-US" sz="2000"/>
              <a:t>Britain in the 21</a:t>
            </a:r>
            <a:r>
              <a:rPr lang="en-US" sz="2000" baseline="30000"/>
              <a:t>st</a:t>
            </a:r>
            <a:r>
              <a:rPr lang="en-US" sz="2000"/>
              <a:t> Century is undergoing an immoral revolution</a:t>
            </a:r>
          </a:p>
          <a:p>
            <a:pPr lvl="0" indent="-171450">
              <a:lnSpc>
                <a:spcPct val="80000"/>
              </a:lnSpc>
              <a:buChar char="•"/>
            </a:pPr>
            <a:r>
              <a:rPr lang="en-US" sz="2000"/>
              <a:t>A healthy tree bears good fruit</a:t>
            </a:r>
          </a:p>
          <a:p>
            <a:pPr lvl="0" indent="-171450">
              <a:lnSpc>
                <a:spcPct val="80000"/>
              </a:lnSpc>
              <a:buChar char="•"/>
            </a:pPr>
            <a:r>
              <a:rPr lang="en-US" sz="2000"/>
              <a:t>A diseased tree bears bad fruit</a:t>
            </a:r>
          </a:p>
        </p:txBody>
      </p:sp>
      <p:cxnSp>
        <p:nvCxnSpPr>
          <p:cNvPr id="7" name="Straight Connector 39">
            <a:extLst>
              <a:ext uri="{FF2B5EF4-FFF2-40B4-BE49-F238E27FC236}">
                <a16:creationId xmlns:a16="http://schemas.microsoft.com/office/drawing/2014/main" id="{ACDD5B6F-FFEA-458E-A14E-B3CF945FB12A}"/>
              </a:ext>
            </a:extLst>
          </p:cNvPr>
          <p:cNvCxnSpPr>
            <a:cxnSpLocks noMove="1" noResize="1"/>
          </p:cNvCxnSpPr>
          <p:nvPr/>
        </p:nvCxnSpPr>
        <p:spPr>
          <a:xfrm>
            <a:off x="600075" y="1421782"/>
            <a:ext cx="4286250" cy="0"/>
          </a:xfrm>
          <a:prstGeom prst="straightConnector1">
            <a:avLst/>
          </a:prstGeom>
          <a:noFill/>
          <a:ln w="44448" cap="flat">
            <a:solidFill>
              <a:srgbClr val="000000"/>
            </a:solidFill>
            <a:prstDash val="solid"/>
            <a:miter/>
          </a:ln>
        </p:spPr>
      </p:cxnSp>
      <p:pic>
        <p:nvPicPr>
          <p:cNvPr id="8" name="Picture 3">
            <a:extLst>
              <a:ext uri="{FF2B5EF4-FFF2-40B4-BE49-F238E27FC236}">
                <a16:creationId xmlns:a16="http://schemas.microsoft.com/office/drawing/2014/main" id="{7BD55F76-23C5-4F9F-B39B-BB79D4524A2F}"/>
              </a:ext>
            </a:extLst>
          </p:cNvPr>
          <p:cNvPicPr>
            <a:picLocks noChangeAspect="1"/>
          </p:cNvPicPr>
          <p:nvPr/>
        </p:nvPicPr>
        <p:blipFill>
          <a:blip r:embed="rId4"/>
          <a:stretch>
            <a:fillRect/>
          </a:stretch>
        </p:blipFill>
        <p:spPr>
          <a:xfrm>
            <a:off x="5641153" y="1396846"/>
            <a:ext cx="2748018" cy="1947415"/>
          </a:xfrm>
          <a:prstGeom prst="rect">
            <a:avLst/>
          </a:prstGeom>
          <a:noFill/>
          <a:ln cap="flat">
            <a:noFill/>
          </a:ln>
        </p:spPr>
      </p:pic>
      <p:cxnSp>
        <p:nvCxnSpPr>
          <p:cNvPr id="9" name="Straight Connector 41">
            <a:extLst>
              <a:ext uri="{FF2B5EF4-FFF2-40B4-BE49-F238E27FC236}">
                <a16:creationId xmlns:a16="http://schemas.microsoft.com/office/drawing/2014/main" id="{46F19B96-FCE3-4525-984F-5A818B952502}"/>
              </a:ext>
            </a:extLst>
          </p:cNvPr>
          <p:cNvCxnSpPr>
            <a:cxnSpLocks noMove="1" noResize="1"/>
          </p:cNvCxnSpPr>
          <p:nvPr/>
        </p:nvCxnSpPr>
        <p:spPr>
          <a:xfrm>
            <a:off x="600075" y="5461162"/>
            <a:ext cx="4286250" cy="0"/>
          </a:xfrm>
          <a:prstGeom prst="straightConnector1">
            <a:avLst/>
          </a:prstGeom>
          <a:noFill/>
          <a:ln w="12701" cap="flat">
            <a:solidFill>
              <a:srgbClr val="000000"/>
            </a:solidFill>
            <a:prstDash val="solid"/>
            <a:miter/>
          </a:ln>
        </p:spPr>
      </p:cxnSp>
      <p:pic>
        <p:nvPicPr>
          <p:cNvPr id="10" name="Video 4">
            <a:extLst>
              <a:ext uri="{FF2B5EF4-FFF2-40B4-BE49-F238E27FC236}">
                <a16:creationId xmlns:a16="http://schemas.microsoft.com/office/drawing/2014/main" id="{3BC0F7BE-80E5-4719-9330-E50D1003E00D}"/>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a:fillRect/>
          </a:stretch>
        </p:blipFill>
        <p:spPr>
          <a:xfrm>
            <a:off x="5486400" y="3652726"/>
            <a:ext cx="3057525" cy="1714975"/>
          </a:xfrm>
          <a:prstGeom prst="rect">
            <a:avLst/>
          </a:prstGeom>
          <a:noFill/>
          <a:ln cap="flat">
            <a:noFill/>
          </a:ln>
        </p:spPr>
      </p:pic>
      <p:pic>
        <p:nvPicPr>
          <p:cNvPr id="11" name="Picture 5">
            <a:extLst>
              <a:ext uri="{FF2B5EF4-FFF2-40B4-BE49-F238E27FC236}">
                <a16:creationId xmlns:a16="http://schemas.microsoft.com/office/drawing/2014/main" id="{DC3BB566-8CCB-42D0-BEAB-1E9F79CBD439}"/>
              </a:ext>
            </a:extLst>
          </p:cNvPr>
          <p:cNvPicPr>
            <a:picLocks noChangeAspect="1"/>
          </p:cNvPicPr>
          <p:nvPr/>
        </p:nvPicPr>
        <p:blipFill>
          <a:blip r:embed="rId6"/>
          <a:stretch>
            <a:fillRect/>
          </a:stretch>
        </p:blipFill>
        <p:spPr>
          <a:xfrm>
            <a:off x="5486400" y="3652726"/>
            <a:ext cx="3057525" cy="1714975"/>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endCondLst>
                    <p:cond evt="onNext" delay="0">
                      <p:tgtEl>
                        <p:sldTgt/>
                      </p:tgtEl>
                    </p:cond>
                    <p:cond evt="onPrev" delay="0">
                      <p:tgtEl>
                        <p:sldTgt/>
                      </p:tgtEl>
                    </p:cond>
                  </p:endCondLst>
                </p:cTn>
                <p:tgtEl>
                  <p:spTgt spid="10"/>
                </p:tgtEl>
              </p:cMediaNode>
            </p:video>
            <p:seq concurrent="1" nextAc="seek">
              <p:cTn id="8" dur="indefinite" nodeType="interactiveSeq">
                <p:stCondLst>
                  <p:cond evt="onClick" delay="0">
                    <p:tgtEl>
                      <p:spTgt spid="10"/>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8">
    <p:bg>
      <p:bgPr>
        <a:solidFill>
          <a:srgbClr val="FFFFFF"/>
        </a:solidFill>
        <a:effectLst/>
      </p:bgPr>
    </p:bg>
    <p:spTree>
      <p:nvGrpSpPr>
        <p:cNvPr id="1" name=""/>
        <p:cNvGrpSpPr/>
        <p:nvPr/>
      </p:nvGrpSpPr>
      <p:grpSpPr>
        <a:xfrm>
          <a:off x="0" y="0"/>
          <a:ext cx="0" cy="0"/>
          <a:chOff x="0" y="0"/>
          <a:chExt cx="0" cy="0"/>
        </a:xfrm>
      </p:grpSpPr>
      <p:cxnSp>
        <p:nvCxnSpPr>
          <p:cNvPr id="2" name="Straight Connector 34">
            <a:extLst>
              <a:ext uri="{FF2B5EF4-FFF2-40B4-BE49-F238E27FC236}">
                <a16:creationId xmlns:a16="http://schemas.microsoft.com/office/drawing/2014/main" id="{A8E7529F-0864-4D57-9853-916CCACAB764}"/>
              </a:ext>
            </a:extLst>
          </p:cNvPr>
          <p:cNvCxnSpPr>
            <a:cxnSpLocks noMove="1" noResize="1"/>
          </p:cNvCxnSpPr>
          <p:nvPr/>
        </p:nvCxnSpPr>
        <p:spPr>
          <a:xfrm>
            <a:off x="600075" y="1400175"/>
            <a:ext cx="7943850" cy="0"/>
          </a:xfrm>
          <a:prstGeom prst="straightConnector1">
            <a:avLst/>
          </a:prstGeom>
          <a:noFill/>
          <a:ln w="44448" cap="flat">
            <a:solidFill>
              <a:srgbClr val="000000"/>
            </a:solidFill>
            <a:prstDash val="solid"/>
            <a:miter/>
          </a:ln>
        </p:spPr>
      </p:cxnSp>
      <p:cxnSp>
        <p:nvCxnSpPr>
          <p:cNvPr id="3" name="Straight Connector 36">
            <a:extLst>
              <a:ext uri="{FF2B5EF4-FFF2-40B4-BE49-F238E27FC236}">
                <a16:creationId xmlns:a16="http://schemas.microsoft.com/office/drawing/2014/main" id="{B35F8F34-2707-47C7-8376-6072DA1B32E4}"/>
              </a:ext>
            </a:extLst>
          </p:cNvPr>
          <p:cNvCxnSpPr>
            <a:cxnSpLocks noMove="1" noResize="1"/>
          </p:cNvCxnSpPr>
          <p:nvPr/>
        </p:nvCxnSpPr>
        <p:spPr>
          <a:xfrm>
            <a:off x="600075" y="5464335"/>
            <a:ext cx="7943850" cy="0"/>
          </a:xfrm>
          <a:prstGeom prst="straightConnector1">
            <a:avLst/>
          </a:prstGeom>
          <a:noFill/>
          <a:ln w="12701" cap="flat">
            <a:solidFill>
              <a:srgbClr val="000000"/>
            </a:solidFill>
            <a:prstDash val="solid"/>
            <a:miter/>
          </a:ln>
        </p:spPr>
      </p:cxnSp>
      <p:sp>
        <p:nvSpPr>
          <p:cNvPr id="4" name="Rectangle 38">
            <a:extLst>
              <a:ext uri="{FF2B5EF4-FFF2-40B4-BE49-F238E27FC236}">
                <a16:creationId xmlns:a16="http://schemas.microsoft.com/office/drawing/2014/main" id="{0F1A2792-A543-4386-B339-304228FD1C4E}"/>
              </a:ext>
            </a:extLst>
          </p:cNvPr>
          <p:cNvSpPr>
            <a:spLocks noMove="1" noResize="1"/>
          </p:cNvSpPr>
          <p:nvPr/>
        </p:nvSpPr>
        <p:spPr>
          <a:xfrm>
            <a:off x="0" y="857250"/>
            <a:ext cx="9144000" cy="5143499"/>
          </a:xfrm>
          <a:prstGeom prst="rect">
            <a:avLst/>
          </a:prstGeom>
          <a:solidFill>
            <a:srgbClr val="FFFFFF"/>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5" name="Rectangle 40">
            <a:extLst>
              <a:ext uri="{FF2B5EF4-FFF2-40B4-BE49-F238E27FC236}">
                <a16:creationId xmlns:a16="http://schemas.microsoft.com/office/drawing/2014/main" id="{63ADD962-DC67-4B22-8B17-1352FEFA7946}"/>
              </a:ext>
            </a:extLst>
          </p:cNvPr>
          <p:cNvSpPr>
            <a:spLocks noMove="1" noResize="1"/>
          </p:cNvSpPr>
          <p:nvPr/>
        </p:nvSpPr>
        <p:spPr>
          <a:xfrm>
            <a:off x="0" y="857250"/>
            <a:ext cx="9144000" cy="5143499"/>
          </a:xfrm>
          <a:prstGeom prst="rect">
            <a:avLst/>
          </a:prstGeom>
          <a:solidFill>
            <a:srgbClr val="000000"/>
          </a:solidFill>
          <a:ln cap="flat">
            <a:noFill/>
            <a:prstDash val="solid"/>
          </a:ln>
        </p:spPr>
        <p:txBody>
          <a:bodyPr vert="horz" wrap="square" lIns="68580" tIns="34290" rIns="68580" bIns="34290" anchor="ctr" anchorCtr="1" compatLnSpc="1">
            <a:noAutofit/>
          </a:bodyPr>
          <a:lstStyle/>
          <a:p>
            <a:pPr marL="0" marR="0" lvl="0" indent="0" algn="ctr" defTabSz="6858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0" cap="none" spc="0" baseline="0">
              <a:solidFill>
                <a:srgbClr val="FFFFFF"/>
              </a:solidFill>
              <a:uFillTx/>
              <a:latin typeface="Calisto MT"/>
            </a:endParaRPr>
          </a:p>
        </p:txBody>
      </p:sp>
      <p:sp>
        <p:nvSpPr>
          <p:cNvPr id="6" name="Title 1">
            <a:extLst>
              <a:ext uri="{FF2B5EF4-FFF2-40B4-BE49-F238E27FC236}">
                <a16:creationId xmlns:a16="http://schemas.microsoft.com/office/drawing/2014/main" id="{A67CF20F-DBFA-46EB-8963-92D98AF40E3A}"/>
              </a:ext>
            </a:extLst>
          </p:cNvPr>
          <p:cNvSpPr txBox="1">
            <a:spLocks noGrp="1"/>
          </p:cNvSpPr>
          <p:nvPr>
            <p:ph type="title"/>
          </p:nvPr>
        </p:nvSpPr>
        <p:spPr>
          <a:xfrm>
            <a:off x="173736" y="1538734"/>
            <a:ext cx="3712463" cy="4093960"/>
          </a:xfrm>
        </p:spPr>
        <p:txBody>
          <a:bodyPr anchor="t">
            <a:noAutofit/>
          </a:bodyPr>
          <a:lstStyle/>
          <a:p>
            <a:pPr lvl="0"/>
            <a:r>
              <a:rPr lang="en-US" sz="2000" b="1">
                <a:solidFill>
                  <a:srgbClr val="FFFFFF"/>
                </a:solidFill>
              </a:rPr>
              <a:t>Conclusion</a:t>
            </a:r>
            <a:br>
              <a:rPr lang="en-US" sz="2000">
                <a:solidFill>
                  <a:srgbClr val="FFFFFF"/>
                </a:solidFill>
              </a:rPr>
            </a:br>
            <a:br>
              <a:rPr lang="en-US" sz="2000">
                <a:solidFill>
                  <a:srgbClr val="FFFFFF"/>
                </a:solidFill>
              </a:rPr>
            </a:br>
            <a:r>
              <a:rPr lang="en-US" sz="2000">
                <a:solidFill>
                  <a:srgbClr val="FFFFFF"/>
                </a:solidFill>
              </a:rPr>
              <a:t>we must not interpret the bible through our experience</a:t>
            </a:r>
            <a:br>
              <a:rPr lang="en-US" sz="2000">
                <a:solidFill>
                  <a:srgbClr val="FFFFFF"/>
                </a:solidFill>
              </a:rPr>
            </a:br>
            <a:br>
              <a:rPr lang="en-US" sz="2000">
                <a:solidFill>
                  <a:srgbClr val="FFFFFF"/>
                </a:solidFill>
              </a:rPr>
            </a:br>
            <a:r>
              <a:rPr lang="en-US" sz="2000">
                <a:solidFill>
                  <a:srgbClr val="FFFFFF"/>
                </a:solidFill>
              </a:rPr>
              <a:t>we must interpret our experience through the Bible</a:t>
            </a:r>
            <a:br>
              <a:rPr lang="en-US" sz="2000">
                <a:solidFill>
                  <a:srgbClr val="FFFFFF"/>
                </a:solidFill>
              </a:rPr>
            </a:br>
            <a:br>
              <a:rPr lang="en-US" sz="2000">
                <a:solidFill>
                  <a:srgbClr val="FFFFFF"/>
                </a:solidFill>
              </a:rPr>
            </a:br>
            <a:r>
              <a:rPr lang="en-US" sz="2000">
                <a:solidFill>
                  <a:srgbClr val="FFFFFF"/>
                </a:solidFill>
              </a:rPr>
              <a:t>the holy spirit convicts of sin today</a:t>
            </a:r>
            <a:br>
              <a:rPr lang="en-US" sz="2000">
                <a:solidFill>
                  <a:srgbClr val="FFFFFF"/>
                </a:solidFill>
              </a:rPr>
            </a:br>
            <a:br>
              <a:rPr lang="en-US" sz="2000">
                <a:solidFill>
                  <a:srgbClr val="FFFFFF"/>
                </a:solidFill>
              </a:rPr>
            </a:br>
            <a:r>
              <a:rPr lang="en-US" sz="2000">
                <a:solidFill>
                  <a:srgbClr val="FFFFFF"/>
                </a:solidFill>
              </a:rPr>
              <a:t>we believe in the truth and that truth is Christ</a:t>
            </a:r>
            <a:br>
              <a:rPr lang="en-US" sz="2000">
                <a:solidFill>
                  <a:srgbClr val="FFFFFF"/>
                </a:solidFill>
              </a:rPr>
            </a:br>
            <a:br>
              <a:rPr lang="en-US" sz="2000">
                <a:solidFill>
                  <a:srgbClr val="FFFFFF"/>
                </a:solidFill>
              </a:rPr>
            </a:br>
            <a:r>
              <a:rPr lang="en-US" sz="2000">
                <a:solidFill>
                  <a:srgbClr val="FFFFFF"/>
                </a:solidFill>
              </a:rPr>
              <a:t>there is only one way and that way is Christ</a:t>
            </a:r>
          </a:p>
        </p:txBody>
      </p:sp>
      <p:cxnSp>
        <p:nvCxnSpPr>
          <p:cNvPr id="7" name="Straight Connector 42">
            <a:extLst>
              <a:ext uri="{FF2B5EF4-FFF2-40B4-BE49-F238E27FC236}">
                <a16:creationId xmlns:a16="http://schemas.microsoft.com/office/drawing/2014/main" id="{DE495B1B-7DAA-4341-BC86-CC61E31CBC3D}"/>
              </a:ext>
            </a:extLst>
          </p:cNvPr>
          <p:cNvCxnSpPr>
            <a:cxnSpLocks noMove="1" noResize="1"/>
          </p:cNvCxnSpPr>
          <p:nvPr/>
        </p:nvCxnSpPr>
        <p:spPr>
          <a:xfrm>
            <a:off x="600075" y="1400175"/>
            <a:ext cx="1228725" cy="0"/>
          </a:xfrm>
          <a:prstGeom prst="straightConnector1">
            <a:avLst/>
          </a:prstGeom>
          <a:noFill/>
          <a:ln w="44448" cap="flat">
            <a:solidFill>
              <a:srgbClr val="FFFFFF"/>
            </a:solidFill>
            <a:prstDash val="solid"/>
            <a:miter/>
          </a:ln>
        </p:spPr>
      </p:cxnSp>
      <p:pic>
        <p:nvPicPr>
          <p:cNvPr id="8" name="Picture 4" descr="Pen placed on top of a signature line">
            <a:extLst>
              <a:ext uri="{FF2B5EF4-FFF2-40B4-BE49-F238E27FC236}">
                <a16:creationId xmlns:a16="http://schemas.microsoft.com/office/drawing/2014/main" id="{53FBFA08-3B06-4273-A69A-29573EDD013F}"/>
              </a:ext>
            </a:extLst>
          </p:cNvPr>
          <p:cNvPicPr>
            <a:picLocks noChangeAspect="1"/>
          </p:cNvPicPr>
          <p:nvPr/>
        </p:nvPicPr>
        <p:blipFill>
          <a:blip r:embed="rId2"/>
          <a:srcRect l="14398" r="14395" b="-1"/>
          <a:stretch>
            <a:fillRect/>
          </a:stretch>
        </p:blipFill>
        <p:spPr>
          <a:xfrm>
            <a:off x="4087368" y="857259"/>
            <a:ext cx="5056632" cy="5143490"/>
          </a:xfrm>
          <a:prstGeom prst="rect">
            <a:avLst/>
          </a:prstGeom>
          <a:noFill/>
          <a:ln cap="flat">
            <a:noFill/>
          </a:ln>
        </p:spPr>
      </p:pic>
      <p:pic>
        <p:nvPicPr>
          <p:cNvPr id="9" name="Picture 3">
            <a:extLst>
              <a:ext uri="{FF2B5EF4-FFF2-40B4-BE49-F238E27FC236}">
                <a16:creationId xmlns:a16="http://schemas.microsoft.com/office/drawing/2014/main" id="{26784688-8188-4CAC-9B74-E5E7B682C929}"/>
              </a:ext>
            </a:extLst>
          </p:cNvPr>
          <p:cNvPicPr>
            <a:picLocks noChangeAspect="1"/>
          </p:cNvPicPr>
          <p:nvPr/>
        </p:nvPicPr>
        <p:blipFill>
          <a:blip r:embed="rId3"/>
          <a:stretch>
            <a:fillRect/>
          </a:stretch>
        </p:blipFill>
        <p:spPr>
          <a:xfrm>
            <a:off x="4087368" y="857250"/>
            <a:ext cx="5056632" cy="5143490"/>
          </a:xfrm>
          <a:prstGeom prst="rect">
            <a:avLst/>
          </a:prstGeom>
          <a:noFill/>
          <a:ln cap="flat">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ChronicleVT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Office%20Theme</Template>
  <TotalTime>0</TotalTime>
  <Words>321</Words>
  <Application>Microsoft Office PowerPoint</Application>
  <PresentationFormat>Widescreen</PresentationFormat>
  <Paragraphs>22</Paragraphs>
  <Slides>8</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Calisto MT</vt:lpstr>
      <vt:lpstr>Georgia</vt:lpstr>
      <vt:lpstr>Open Sans</vt:lpstr>
      <vt:lpstr>ChronicleVTI</vt:lpstr>
      <vt:lpstr>Authentic Spirituality</vt:lpstr>
      <vt:lpstr>Diversity is the New Religion today  The diversity/religion mindset comes directly from Postmodernism  The theory that truth is relative   diversity seeks the approval of men, not God</vt:lpstr>
      <vt:lpstr>The wide gate</vt:lpstr>
      <vt:lpstr>There are only two kinds of people in the end: those who say to God, "Thy will be done," and those to whom God says, in the end, "Thy will be done." All that are in Hell, choose it. Without that self-choice there could be no Hell. No soul that seriously and constantly desires joy will ever miss it. Those who seek find. Those who knock it is opened.</vt:lpstr>
      <vt:lpstr>The narrow gate</vt:lpstr>
      <vt:lpstr>PowerPoint Presentation</vt:lpstr>
      <vt:lpstr>False prophets</vt:lpstr>
      <vt:lpstr>Conclusion  we must not interpret the bible through our experience  we must interpret our experience through the Bible  the holy spirit convicts of sin today  we believe in the truth and that truth is Christ  there is only one way and that way is Christ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Authentic Spirituality</dc:title>
  <dc:creator>parveen Medley</dc:creator>
  <cp:lastModifiedBy>Matt Blake</cp:lastModifiedBy>
  <cp:revision>1</cp:revision>
  <dcterms:created xsi:type="dcterms:W3CDTF">2022-08-29T16:38:01Z</dcterms:created>
  <dcterms:modified xsi:type="dcterms:W3CDTF">2022-08-31T14:43:05Z</dcterms:modified>
</cp:coreProperties>
</file>