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5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893A6-CC30-4746-A372-CCD3A0DA77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 Timothy 6:17-19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9BAB5-4209-1C47-AF3A-310B099C34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9029582" cy="977621"/>
          </a:xfrm>
        </p:spPr>
        <p:txBody>
          <a:bodyPr>
            <a:normAutofit/>
          </a:bodyPr>
          <a:lstStyle/>
          <a:p>
            <a:r>
              <a:rPr lang="en-US" sz="4400" dirty="0"/>
              <a:t>True treasure</a:t>
            </a:r>
          </a:p>
        </p:txBody>
      </p:sp>
    </p:spTree>
    <p:extLst>
      <p:ext uri="{BB962C8B-B14F-4D97-AF65-F5344CB8AC3E}">
        <p14:creationId xmlns:p14="http://schemas.microsoft.com/office/powerpoint/2010/main" val="421594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B37E-D9EF-A740-A29F-CD98270C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397D-7C07-AB4E-8AA0-9367520B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Why giving review Sunday?</a:t>
            </a:r>
          </a:p>
        </p:txBody>
      </p:sp>
    </p:spTree>
    <p:extLst>
      <p:ext uri="{BB962C8B-B14F-4D97-AF65-F5344CB8AC3E}">
        <p14:creationId xmlns:p14="http://schemas.microsoft.com/office/powerpoint/2010/main" val="170218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A52CC-6D51-BAC3-2EC5-960B4C11C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971B9-9D82-5D11-C0E9-2C1F3D542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011" y="474562"/>
            <a:ext cx="10810754" cy="1379192"/>
          </a:xfrm>
        </p:spPr>
        <p:txBody>
          <a:bodyPr>
            <a:normAutofit/>
          </a:bodyPr>
          <a:lstStyle/>
          <a:p>
            <a:r>
              <a:rPr lang="en-GB" sz="4400" dirty="0"/>
              <a:t>1 Timothy 6:17-19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A052C-3F98-1791-95DA-D9284410E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58" y="2015732"/>
            <a:ext cx="10395098" cy="4842268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Flee the pride of wealth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Set your hope in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Store up true treasure</a:t>
            </a:r>
          </a:p>
        </p:txBody>
      </p:sp>
    </p:spTree>
    <p:extLst>
      <p:ext uri="{BB962C8B-B14F-4D97-AF65-F5344CB8AC3E}">
        <p14:creationId xmlns:p14="http://schemas.microsoft.com/office/powerpoint/2010/main" val="212164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18731</TotalTime>
  <Words>28</Words>
  <Application>Microsoft Macintosh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Gallery</vt:lpstr>
      <vt:lpstr>1 Timothy 6:17-19</vt:lpstr>
      <vt:lpstr>Introduction</vt:lpstr>
      <vt:lpstr>1 Timothy 6:17-19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Counter-Culture</dc:title>
  <dc:creator>Adam Beattie</dc:creator>
  <cp:lastModifiedBy>Adam Beattie</cp:lastModifiedBy>
  <cp:revision>10</cp:revision>
  <dcterms:created xsi:type="dcterms:W3CDTF">2020-11-20T17:10:08Z</dcterms:created>
  <dcterms:modified xsi:type="dcterms:W3CDTF">2026-04-25T13:33:40Z</dcterms:modified>
</cp:coreProperties>
</file>