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8288000" cy="10287000"/>
  <p:notesSz cx="6858000" cy="9144000"/>
  <p:embeddedFontLst>
    <p:embeddedFont>
      <p:font typeface="Canva Sans Bold" panose="020B0604020202020204" charset="0"/>
      <p:regular r:id="rId34"/>
    </p:embeddedFont>
    <p:embeddedFont>
      <p:font typeface="Coustard" panose="020B0604020202020204" charset="0"/>
      <p:regular r:id="rId35"/>
    </p:embeddedFont>
    <p:embeddedFont>
      <p:font typeface="Glacial Indifference Italics"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1.sv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Layout" Target="../slideLayouts/slideLayout7.xml"/><Relationship Id="rId4" Type="http://schemas.openxmlformats.org/officeDocument/2006/relationships/image" Target="../media/image1.sv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Layout" Target="../slideLayouts/slideLayout7.xml"/><Relationship Id="rId4" Type="http://schemas.openxmlformats.org/officeDocument/2006/relationships/image" Target="../media/image1.svg"/></Relationships>
</file>

<file path=ppt/slides/_rels/slide1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Layout" Target="../slideLayouts/slideLayout7.xml"/><Relationship Id="rId4" Type="http://schemas.openxmlformats.org/officeDocument/2006/relationships/image" Target="../media/image1.svg"/></Relationships>
</file>

<file path=ppt/slides/_rels/slide1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Layout" Target="../slideLayouts/slideLayout7.xml"/><Relationship Id="rId4" Type="http://schemas.openxmlformats.org/officeDocument/2006/relationships/image" Target="../media/image1.svg"/></Relationships>
</file>

<file path=ppt/slides/_rels/slide1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Freeform 2"/>
          <p:cNvSpPr/>
          <p:nvPr/>
        </p:nvSpPr>
        <p:spPr>
          <a:xfrm>
            <a:off x="172313" y="-109799"/>
            <a:ext cx="3476493" cy="3413285"/>
          </a:xfrm>
          <a:custGeom>
            <a:avLst/>
            <a:gdLst/>
            <a:ahLst/>
            <a:cxnLst/>
            <a:rect l="l" t="t" r="r" b="b"/>
            <a:pathLst>
              <a:path w="3476493" h="3413285">
                <a:moveTo>
                  <a:pt x="0" y="0"/>
                </a:moveTo>
                <a:lnTo>
                  <a:pt x="3476493" y="0"/>
                </a:lnTo>
                <a:lnTo>
                  <a:pt x="3476493" y="3413285"/>
                </a:lnTo>
                <a:lnTo>
                  <a:pt x="0" y="341328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3" name="Freeform 3"/>
          <p:cNvSpPr/>
          <p:nvPr/>
        </p:nvSpPr>
        <p:spPr>
          <a:xfrm>
            <a:off x="172313" y="6770047"/>
            <a:ext cx="3175875" cy="4119649"/>
          </a:xfrm>
          <a:custGeom>
            <a:avLst/>
            <a:gdLst/>
            <a:ahLst/>
            <a:cxnLst/>
            <a:rect l="l" t="t" r="r" b="b"/>
            <a:pathLst>
              <a:path w="3175875" h="4119649">
                <a:moveTo>
                  <a:pt x="0" y="0"/>
                </a:moveTo>
                <a:lnTo>
                  <a:pt x="3175875" y="0"/>
                </a:lnTo>
                <a:lnTo>
                  <a:pt x="3175875" y="4119649"/>
                </a:lnTo>
                <a:lnTo>
                  <a:pt x="0" y="41196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rot="1496638">
            <a:off x="16658858" y="-208370"/>
            <a:ext cx="2157920" cy="2853020"/>
          </a:xfrm>
          <a:custGeom>
            <a:avLst/>
            <a:gdLst/>
            <a:ahLst/>
            <a:cxnLst/>
            <a:rect l="l" t="t" r="r" b="b"/>
            <a:pathLst>
              <a:path w="2157920" h="2853020">
                <a:moveTo>
                  <a:pt x="0" y="0"/>
                </a:moveTo>
                <a:lnTo>
                  <a:pt x="2157920" y="0"/>
                </a:lnTo>
                <a:lnTo>
                  <a:pt x="2157920" y="2853020"/>
                </a:lnTo>
                <a:lnTo>
                  <a:pt x="0" y="285302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rot="2139201">
            <a:off x="15942050" y="5799460"/>
            <a:ext cx="2825591" cy="2435146"/>
          </a:xfrm>
          <a:custGeom>
            <a:avLst/>
            <a:gdLst/>
            <a:ahLst/>
            <a:cxnLst/>
            <a:rect l="l" t="t" r="r" b="b"/>
            <a:pathLst>
              <a:path w="2825591" h="2435146">
                <a:moveTo>
                  <a:pt x="0" y="0"/>
                </a:moveTo>
                <a:lnTo>
                  <a:pt x="2825591" y="0"/>
                </a:lnTo>
                <a:lnTo>
                  <a:pt x="2825591" y="2435145"/>
                </a:lnTo>
                <a:lnTo>
                  <a:pt x="0" y="243514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rot="-4126403">
            <a:off x="14499549" y="7485283"/>
            <a:ext cx="1563624" cy="4114800"/>
          </a:xfrm>
          <a:custGeom>
            <a:avLst/>
            <a:gdLst/>
            <a:ahLst/>
            <a:cxnLst/>
            <a:rect l="l" t="t" r="r" b="b"/>
            <a:pathLst>
              <a:path w="1563624" h="4114800">
                <a:moveTo>
                  <a:pt x="0" y="0"/>
                </a:moveTo>
                <a:lnTo>
                  <a:pt x="1563624" y="0"/>
                </a:lnTo>
                <a:lnTo>
                  <a:pt x="1563624" y="4114800"/>
                </a:lnTo>
                <a:lnTo>
                  <a:pt x="0" y="411480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3867106" y="6489229"/>
            <a:ext cx="10553787" cy="3053454"/>
          </a:xfrm>
          <a:prstGeom prst="rect">
            <a:avLst/>
          </a:prstGeom>
        </p:spPr>
        <p:txBody>
          <a:bodyPr lIns="0" tIns="0" rIns="0" bIns="0" rtlCol="0" anchor="t">
            <a:spAutoFit/>
          </a:bodyPr>
          <a:lstStyle/>
          <a:p>
            <a:pPr algn="ctr">
              <a:lnSpc>
                <a:spcPts val="12299"/>
              </a:lnSpc>
            </a:pPr>
            <a:r>
              <a:rPr lang="en-US" sz="8785" i="1" spc="96">
                <a:solidFill>
                  <a:srgbClr val="000000"/>
                </a:solidFill>
                <a:latin typeface="Glacial Indifference Italics"/>
                <a:ea typeface="Glacial Indifference Italics"/>
                <a:cs typeface="Glacial Indifference Italics"/>
                <a:sym typeface="Glacial Indifference Italics"/>
              </a:rPr>
              <a:t>Thinking biblically about conflict </a:t>
            </a:r>
          </a:p>
        </p:txBody>
      </p:sp>
      <p:sp>
        <p:nvSpPr>
          <p:cNvPr id="8" name="TextBox 8"/>
          <p:cNvSpPr txBox="1"/>
          <p:nvPr/>
        </p:nvSpPr>
        <p:spPr>
          <a:xfrm>
            <a:off x="3402607" y="1845959"/>
            <a:ext cx="11482787" cy="4553852"/>
          </a:xfrm>
          <a:prstGeom prst="rect">
            <a:avLst/>
          </a:prstGeom>
        </p:spPr>
        <p:txBody>
          <a:bodyPr lIns="0" tIns="0" rIns="0" bIns="0" rtlCol="0" anchor="t">
            <a:spAutoFit/>
          </a:bodyPr>
          <a:lstStyle/>
          <a:p>
            <a:pPr algn="ctr">
              <a:lnSpc>
                <a:spcPts val="17426"/>
              </a:lnSpc>
            </a:pPr>
            <a:r>
              <a:rPr lang="en-US" sz="17965">
                <a:solidFill>
                  <a:srgbClr val="282826"/>
                </a:solidFill>
                <a:latin typeface="Coustard"/>
                <a:ea typeface="Coustard"/>
                <a:cs typeface="Coustard"/>
                <a:sym typeface="Coustard"/>
              </a:rPr>
              <a:t>War and peace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2534492" y="901502"/>
            <a:ext cx="12435248" cy="2552674"/>
          </a:xfrm>
          <a:prstGeom prst="rect">
            <a:avLst/>
          </a:prstGeom>
        </p:spPr>
        <p:txBody>
          <a:bodyPr lIns="0" tIns="0" rIns="0" bIns="0" rtlCol="0" anchor="t">
            <a:spAutoFit/>
          </a:bodyPr>
          <a:lstStyle/>
          <a:p>
            <a:pPr algn="ctr">
              <a:lnSpc>
                <a:spcPts val="6641"/>
              </a:lnSpc>
            </a:pPr>
            <a:r>
              <a:rPr lang="en-US" sz="6846">
                <a:solidFill>
                  <a:srgbClr val="282826"/>
                </a:solidFill>
                <a:latin typeface="Coustard"/>
                <a:ea typeface="Coustard"/>
                <a:cs typeface="Coustard"/>
                <a:sym typeface="Coustard"/>
              </a:rPr>
              <a:t>2) War is a permissible reality</a:t>
            </a:r>
          </a:p>
          <a:p>
            <a:pPr algn="ctr">
              <a:lnSpc>
                <a:spcPts val="6641"/>
              </a:lnSpc>
            </a:pPr>
            <a:endParaRPr lang="en-US" sz="6846">
              <a:solidFill>
                <a:srgbClr val="282826"/>
              </a:solidFill>
              <a:latin typeface="Coustard"/>
              <a:ea typeface="Coustard"/>
              <a:cs typeface="Coustard"/>
              <a:sym typeface="Coustard"/>
            </a:endParaRPr>
          </a:p>
        </p:txBody>
      </p:sp>
      <p:sp>
        <p:nvSpPr>
          <p:cNvPr id="3" name="TextBox 3"/>
          <p:cNvSpPr txBox="1"/>
          <p:nvPr/>
        </p:nvSpPr>
        <p:spPr>
          <a:xfrm>
            <a:off x="4135116" y="4367426"/>
            <a:ext cx="8161150" cy="3083654"/>
          </a:xfrm>
          <a:prstGeom prst="rect">
            <a:avLst/>
          </a:prstGeom>
        </p:spPr>
        <p:txBody>
          <a:bodyPr lIns="0" tIns="0" rIns="0" bIns="0" rtlCol="0" anchor="t">
            <a:spAutoFit/>
          </a:bodyPr>
          <a:lstStyle/>
          <a:p>
            <a:pPr algn="l">
              <a:lnSpc>
                <a:spcPts val="5104"/>
              </a:lnSpc>
            </a:pPr>
            <a:r>
              <a:rPr lang="en-US" sz="3646" spc="40">
                <a:solidFill>
                  <a:srgbClr val="000000"/>
                </a:solidFill>
                <a:latin typeface="Coustard"/>
                <a:ea typeface="Coustard"/>
                <a:cs typeface="Coustard"/>
                <a:sym typeface="Coustard"/>
              </a:rPr>
              <a:t>2.1) Christians can serve in the armed forces</a:t>
            </a:r>
          </a:p>
          <a:p>
            <a:pPr algn="l">
              <a:lnSpc>
                <a:spcPts val="3564"/>
              </a:lnSpc>
            </a:pPr>
            <a:endParaRPr lang="en-US" sz="3646" spc="40">
              <a:solidFill>
                <a:srgbClr val="000000"/>
              </a:solidFill>
              <a:latin typeface="Coustard"/>
              <a:ea typeface="Coustard"/>
              <a:cs typeface="Coustard"/>
              <a:sym typeface="Coustard"/>
            </a:endParaRPr>
          </a:p>
          <a:p>
            <a:pPr algn="l">
              <a:lnSpc>
                <a:spcPts val="3564"/>
              </a:lnSpc>
            </a:pPr>
            <a:endParaRPr lang="en-US" sz="3646" spc="40">
              <a:solidFill>
                <a:srgbClr val="000000"/>
              </a:solidFill>
              <a:latin typeface="Coustard"/>
              <a:ea typeface="Coustard"/>
              <a:cs typeface="Coustard"/>
              <a:sym typeface="Coustard"/>
            </a:endParaRPr>
          </a:p>
          <a:p>
            <a:pPr algn="l">
              <a:lnSpc>
                <a:spcPts val="3564"/>
              </a:lnSpc>
            </a:pPr>
            <a:endParaRPr lang="en-US" sz="3646" spc="40">
              <a:solidFill>
                <a:srgbClr val="000000"/>
              </a:solidFill>
              <a:latin typeface="Coustard"/>
              <a:ea typeface="Coustard"/>
              <a:cs typeface="Coustard"/>
              <a:sym typeface="Coustard"/>
            </a:endParaRPr>
          </a:p>
          <a:p>
            <a:pPr algn="l">
              <a:lnSpc>
                <a:spcPts val="3564"/>
              </a:lnSpc>
            </a:pPr>
            <a:endParaRPr lang="en-US" sz="3646" spc="40">
              <a:solidFill>
                <a:srgbClr val="000000"/>
              </a:solidFill>
              <a:latin typeface="Coustard"/>
              <a:ea typeface="Coustard"/>
              <a:cs typeface="Coustard"/>
              <a:sym typeface="Coustard"/>
            </a:endParaRPr>
          </a:p>
        </p:txBody>
      </p:sp>
      <p:sp>
        <p:nvSpPr>
          <p:cNvPr id="4" name="Freeform 4"/>
          <p:cNvSpPr/>
          <p:nvPr/>
        </p:nvSpPr>
        <p:spPr>
          <a:xfrm>
            <a:off x="16705893" y="5317704"/>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rot="-4882590">
            <a:off x="-1180403" y="6425434"/>
            <a:ext cx="7787944" cy="9712855"/>
          </a:xfrm>
          <a:custGeom>
            <a:avLst/>
            <a:gdLst/>
            <a:ahLst/>
            <a:cxnLst/>
            <a:rect l="l" t="t" r="r" b="b"/>
            <a:pathLst>
              <a:path w="7787944" h="9712855">
                <a:moveTo>
                  <a:pt x="0" y="0"/>
                </a:moveTo>
                <a:lnTo>
                  <a:pt x="7787944" y="0"/>
                </a:lnTo>
                <a:lnTo>
                  <a:pt x="7787944" y="9712855"/>
                </a:lnTo>
                <a:lnTo>
                  <a:pt x="0" y="97128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045685" y="-643716"/>
            <a:ext cx="3920312" cy="3849034"/>
          </a:xfrm>
          <a:custGeom>
            <a:avLst/>
            <a:gdLst/>
            <a:ahLst/>
            <a:cxnLst/>
            <a:rect l="l" t="t" r="r" b="b"/>
            <a:pathLst>
              <a:path w="3920312" h="3849034">
                <a:moveTo>
                  <a:pt x="0" y="0"/>
                </a:moveTo>
                <a:lnTo>
                  <a:pt x="3920312" y="0"/>
                </a:lnTo>
                <a:lnTo>
                  <a:pt x="3920312" y="3849033"/>
                </a:lnTo>
                <a:lnTo>
                  <a:pt x="0" y="384903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90564">
            <a:off x="9185035" y="8425032"/>
            <a:ext cx="3671352" cy="3164038"/>
          </a:xfrm>
          <a:custGeom>
            <a:avLst/>
            <a:gdLst/>
            <a:ahLst/>
            <a:cxnLst/>
            <a:rect l="l" t="t" r="r" b="b"/>
            <a:pathLst>
              <a:path w="3671352" h="3164038">
                <a:moveTo>
                  <a:pt x="0" y="0"/>
                </a:moveTo>
                <a:lnTo>
                  <a:pt x="3671352" y="0"/>
                </a:lnTo>
                <a:lnTo>
                  <a:pt x="3671352" y="3164038"/>
                </a:lnTo>
                <a:lnTo>
                  <a:pt x="0" y="316403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rot="-4882590">
            <a:off x="15297105" y="-4116850"/>
            <a:ext cx="7787944" cy="9712855"/>
          </a:xfrm>
          <a:custGeom>
            <a:avLst/>
            <a:gdLst/>
            <a:ahLst/>
            <a:cxnLst/>
            <a:rect l="l" t="t" r="r" b="b"/>
            <a:pathLst>
              <a:path w="7787944" h="9712855">
                <a:moveTo>
                  <a:pt x="0" y="0"/>
                </a:moveTo>
                <a:lnTo>
                  <a:pt x="7787943" y="0"/>
                </a:lnTo>
                <a:lnTo>
                  <a:pt x="7787943" y="9712855"/>
                </a:lnTo>
                <a:lnTo>
                  <a:pt x="0" y="97128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2534492" y="901502"/>
            <a:ext cx="12435248" cy="2552674"/>
          </a:xfrm>
          <a:prstGeom prst="rect">
            <a:avLst/>
          </a:prstGeom>
        </p:spPr>
        <p:txBody>
          <a:bodyPr lIns="0" tIns="0" rIns="0" bIns="0" rtlCol="0" anchor="t">
            <a:spAutoFit/>
          </a:bodyPr>
          <a:lstStyle/>
          <a:p>
            <a:pPr algn="ctr">
              <a:lnSpc>
                <a:spcPts val="6641"/>
              </a:lnSpc>
            </a:pPr>
            <a:r>
              <a:rPr lang="en-US" sz="6846">
                <a:solidFill>
                  <a:srgbClr val="282826"/>
                </a:solidFill>
                <a:latin typeface="Coustard"/>
                <a:ea typeface="Coustard"/>
                <a:cs typeface="Coustard"/>
                <a:sym typeface="Coustard"/>
              </a:rPr>
              <a:t>2) War is a permissible reality</a:t>
            </a:r>
          </a:p>
          <a:p>
            <a:pPr algn="ctr">
              <a:lnSpc>
                <a:spcPts val="6641"/>
              </a:lnSpc>
            </a:pPr>
            <a:endParaRPr lang="en-US" sz="6846">
              <a:solidFill>
                <a:srgbClr val="282826"/>
              </a:solidFill>
              <a:latin typeface="Coustard"/>
              <a:ea typeface="Coustard"/>
              <a:cs typeface="Coustard"/>
              <a:sym typeface="Coustard"/>
            </a:endParaRPr>
          </a:p>
        </p:txBody>
      </p:sp>
      <p:sp>
        <p:nvSpPr>
          <p:cNvPr id="3" name="TextBox 3"/>
          <p:cNvSpPr txBox="1"/>
          <p:nvPr/>
        </p:nvSpPr>
        <p:spPr>
          <a:xfrm>
            <a:off x="3020626" y="2856858"/>
            <a:ext cx="11462980" cy="7617554"/>
          </a:xfrm>
          <a:prstGeom prst="rect">
            <a:avLst/>
          </a:prstGeom>
        </p:spPr>
        <p:txBody>
          <a:bodyPr lIns="0" tIns="0" rIns="0" bIns="0" rtlCol="0" anchor="t">
            <a:spAutoFit/>
          </a:bodyPr>
          <a:lstStyle/>
          <a:p>
            <a:pPr algn="l">
              <a:lnSpc>
                <a:spcPts val="5104"/>
              </a:lnSpc>
            </a:pPr>
            <a:r>
              <a:rPr lang="en-US" sz="3646" spc="40">
                <a:solidFill>
                  <a:srgbClr val="000000"/>
                </a:solidFill>
                <a:latin typeface="Coustard"/>
                <a:ea typeface="Coustard"/>
                <a:cs typeface="Coustard"/>
                <a:sym typeface="Coustard"/>
              </a:rPr>
              <a:t>2.1) Christians can serve in the armed forces</a:t>
            </a:r>
          </a:p>
          <a:p>
            <a:pPr algn="l">
              <a:lnSpc>
                <a:spcPts val="5104"/>
              </a:lnSpc>
            </a:pPr>
            <a:endParaRPr lang="en-US" sz="3646" spc="40">
              <a:solidFill>
                <a:srgbClr val="000000"/>
              </a:solidFill>
              <a:latin typeface="Coustard"/>
              <a:ea typeface="Coustard"/>
              <a:cs typeface="Coustard"/>
              <a:sym typeface="Coustard"/>
            </a:endParaRPr>
          </a:p>
          <a:p>
            <a:pPr algn="l">
              <a:lnSpc>
                <a:spcPts val="5104"/>
              </a:lnSpc>
            </a:pPr>
            <a:r>
              <a:rPr lang="en-US" sz="3646" spc="40">
                <a:solidFill>
                  <a:srgbClr val="000000"/>
                </a:solidFill>
                <a:latin typeface="Coustard"/>
                <a:ea typeface="Coustard"/>
                <a:cs typeface="Coustard"/>
                <a:sym typeface="Coustard"/>
              </a:rPr>
              <a:t>Luke 3:14</a:t>
            </a:r>
          </a:p>
          <a:p>
            <a:pPr algn="l">
              <a:lnSpc>
                <a:spcPts val="5104"/>
              </a:lnSpc>
            </a:pPr>
            <a:endParaRPr lang="en-US" sz="3646" spc="40">
              <a:solidFill>
                <a:srgbClr val="000000"/>
              </a:solidFill>
              <a:latin typeface="Coustard"/>
              <a:ea typeface="Coustard"/>
              <a:cs typeface="Coustard"/>
              <a:sym typeface="Coustard"/>
            </a:endParaRPr>
          </a:p>
          <a:p>
            <a:pPr algn="l">
              <a:lnSpc>
                <a:spcPts val="5104"/>
              </a:lnSpc>
            </a:pPr>
            <a:r>
              <a:rPr lang="en-US" sz="3646" spc="40">
                <a:solidFill>
                  <a:srgbClr val="000000"/>
                </a:solidFill>
                <a:latin typeface="Coustard"/>
                <a:ea typeface="Coustard"/>
                <a:cs typeface="Coustard"/>
                <a:sym typeface="Coustard"/>
              </a:rPr>
              <a:t>Soldiers also asked him, “And we, what shall we do?” And he said to them, “Do not extort money from anyone by threats or by false accusation, and be content with your wages.” (ESV)</a:t>
            </a:r>
          </a:p>
          <a:p>
            <a:pPr algn="l">
              <a:lnSpc>
                <a:spcPts val="5104"/>
              </a:lnSpc>
            </a:pPr>
            <a:endParaRPr lang="en-US" sz="3646" spc="40">
              <a:solidFill>
                <a:srgbClr val="000000"/>
              </a:solidFill>
              <a:latin typeface="Coustard"/>
              <a:ea typeface="Coustard"/>
              <a:cs typeface="Coustard"/>
              <a:sym typeface="Coustard"/>
            </a:endParaRPr>
          </a:p>
          <a:p>
            <a:pPr algn="l">
              <a:lnSpc>
                <a:spcPts val="3564"/>
              </a:lnSpc>
            </a:pPr>
            <a:endParaRPr lang="en-US" sz="3646" spc="40">
              <a:solidFill>
                <a:srgbClr val="000000"/>
              </a:solidFill>
              <a:latin typeface="Coustard"/>
              <a:ea typeface="Coustard"/>
              <a:cs typeface="Coustard"/>
              <a:sym typeface="Coustard"/>
            </a:endParaRPr>
          </a:p>
          <a:p>
            <a:pPr algn="l">
              <a:lnSpc>
                <a:spcPts val="3564"/>
              </a:lnSpc>
            </a:pPr>
            <a:endParaRPr lang="en-US" sz="3646" spc="40">
              <a:solidFill>
                <a:srgbClr val="000000"/>
              </a:solidFill>
              <a:latin typeface="Coustard"/>
              <a:ea typeface="Coustard"/>
              <a:cs typeface="Coustard"/>
              <a:sym typeface="Coustard"/>
            </a:endParaRPr>
          </a:p>
          <a:p>
            <a:pPr algn="l">
              <a:lnSpc>
                <a:spcPts val="3564"/>
              </a:lnSpc>
            </a:pPr>
            <a:endParaRPr lang="en-US" sz="3646" spc="40">
              <a:solidFill>
                <a:srgbClr val="000000"/>
              </a:solidFill>
              <a:latin typeface="Coustard"/>
              <a:ea typeface="Coustard"/>
              <a:cs typeface="Coustard"/>
              <a:sym typeface="Coustard"/>
            </a:endParaRPr>
          </a:p>
          <a:p>
            <a:pPr algn="l">
              <a:lnSpc>
                <a:spcPts val="3564"/>
              </a:lnSpc>
            </a:pPr>
            <a:endParaRPr lang="en-US" sz="3646" spc="40">
              <a:solidFill>
                <a:srgbClr val="000000"/>
              </a:solidFill>
              <a:latin typeface="Coustard"/>
              <a:ea typeface="Coustard"/>
              <a:cs typeface="Coustard"/>
              <a:sym typeface="Coustard"/>
            </a:endParaRPr>
          </a:p>
        </p:txBody>
      </p:sp>
      <p:sp>
        <p:nvSpPr>
          <p:cNvPr id="4" name="Freeform 4"/>
          <p:cNvSpPr/>
          <p:nvPr/>
        </p:nvSpPr>
        <p:spPr>
          <a:xfrm>
            <a:off x="16705893" y="5317704"/>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rot="-4882590">
            <a:off x="-1180403" y="6425434"/>
            <a:ext cx="7787944" cy="9712855"/>
          </a:xfrm>
          <a:custGeom>
            <a:avLst/>
            <a:gdLst/>
            <a:ahLst/>
            <a:cxnLst/>
            <a:rect l="l" t="t" r="r" b="b"/>
            <a:pathLst>
              <a:path w="7787944" h="9712855">
                <a:moveTo>
                  <a:pt x="0" y="0"/>
                </a:moveTo>
                <a:lnTo>
                  <a:pt x="7787944" y="0"/>
                </a:lnTo>
                <a:lnTo>
                  <a:pt x="7787944" y="9712855"/>
                </a:lnTo>
                <a:lnTo>
                  <a:pt x="0" y="97128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045685" y="-643716"/>
            <a:ext cx="3920312" cy="3849034"/>
          </a:xfrm>
          <a:custGeom>
            <a:avLst/>
            <a:gdLst/>
            <a:ahLst/>
            <a:cxnLst/>
            <a:rect l="l" t="t" r="r" b="b"/>
            <a:pathLst>
              <a:path w="3920312" h="3849034">
                <a:moveTo>
                  <a:pt x="0" y="0"/>
                </a:moveTo>
                <a:lnTo>
                  <a:pt x="3920312" y="0"/>
                </a:lnTo>
                <a:lnTo>
                  <a:pt x="3920312" y="3849033"/>
                </a:lnTo>
                <a:lnTo>
                  <a:pt x="0" y="384903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4882590">
            <a:off x="15297105" y="-4116850"/>
            <a:ext cx="7787944" cy="9712855"/>
          </a:xfrm>
          <a:custGeom>
            <a:avLst/>
            <a:gdLst/>
            <a:ahLst/>
            <a:cxnLst/>
            <a:rect l="l" t="t" r="r" b="b"/>
            <a:pathLst>
              <a:path w="7787944" h="9712855">
                <a:moveTo>
                  <a:pt x="0" y="0"/>
                </a:moveTo>
                <a:lnTo>
                  <a:pt x="7787943" y="0"/>
                </a:lnTo>
                <a:lnTo>
                  <a:pt x="7787943" y="9712855"/>
                </a:lnTo>
                <a:lnTo>
                  <a:pt x="0" y="97128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2534492" y="901502"/>
            <a:ext cx="12435248" cy="2552674"/>
          </a:xfrm>
          <a:prstGeom prst="rect">
            <a:avLst/>
          </a:prstGeom>
        </p:spPr>
        <p:txBody>
          <a:bodyPr lIns="0" tIns="0" rIns="0" bIns="0" rtlCol="0" anchor="t">
            <a:spAutoFit/>
          </a:bodyPr>
          <a:lstStyle/>
          <a:p>
            <a:pPr algn="ctr">
              <a:lnSpc>
                <a:spcPts val="6641"/>
              </a:lnSpc>
            </a:pPr>
            <a:r>
              <a:rPr lang="en-US" sz="6846">
                <a:solidFill>
                  <a:srgbClr val="282826"/>
                </a:solidFill>
                <a:latin typeface="Coustard"/>
                <a:ea typeface="Coustard"/>
                <a:cs typeface="Coustard"/>
                <a:sym typeface="Coustard"/>
              </a:rPr>
              <a:t>2) War is a permissible reality</a:t>
            </a:r>
          </a:p>
          <a:p>
            <a:pPr algn="ctr">
              <a:lnSpc>
                <a:spcPts val="6641"/>
              </a:lnSpc>
            </a:pPr>
            <a:endParaRPr lang="en-US" sz="6846">
              <a:solidFill>
                <a:srgbClr val="282826"/>
              </a:solidFill>
              <a:latin typeface="Coustard"/>
              <a:ea typeface="Coustard"/>
              <a:cs typeface="Coustard"/>
              <a:sym typeface="Coustard"/>
            </a:endParaRPr>
          </a:p>
        </p:txBody>
      </p:sp>
      <p:sp>
        <p:nvSpPr>
          <p:cNvPr id="3" name="TextBox 3"/>
          <p:cNvSpPr txBox="1"/>
          <p:nvPr/>
        </p:nvSpPr>
        <p:spPr>
          <a:xfrm>
            <a:off x="3020626" y="3863968"/>
            <a:ext cx="11462980" cy="5593809"/>
          </a:xfrm>
          <a:prstGeom prst="rect">
            <a:avLst/>
          </a:prstGeom>
        </p:spPr>
        <p:txBody>
          <a:bodyPr lIns="0" tIns="0" rIns="0" bIns="0" rtlCol="0" anchor="t">
            <a:spAutoFit/>
          </a:bodyPr>
          <a:lstStyle/>
          <a:p>
            <a:pPr algn="l">
              <a:lnSpc>
                <a:spcPts val="6644"/>
              </a:lnSpc>
            </a:pPr>
            <a:r>
              <a:rPr lang="en-US" sz="4746" spc="52">
                <a:solidFill>
                  <a:srgbClr val="000000"/>
                </a:solidFill>
                <a:latin typeface="Coustard"/>
                <a:ea typeface="Coustard"/>
                <a:cs typeface="Coustard"/>
                <a:sym typeface="Coustard"/>
              </a:rPr>
              <a:t>2.1) Christians can serve in the armed forces</a:t>
            </a:r>
          </a:p>
          <a:p>
            <a:pPr algn="l">
              <a:lnSpc>
                <a:spcPts val="6644"/>
              </a:lnSpc>
            </a:pPr>
            <a:r>
              <a:rPr lang="en-US" sz="4746" spc="52">
                <a:solidFill>
                  <a:srgbClr val="000000"/>
                </a:solidFill>
                <a:latin typeface="Coustard"/>
                <a:ea typeface="Coustard"/>
                <a:cs typeface="Coustard"/>
                <a:sym typeface="Coustard"/>
              </a:rPr>
              <a:t>2.2) Nations can have armies</a:t>
            </a:r>
          </a:p>
          <a:p>
            <a:pPr algn="l">
              <a:lnSpc>
                <a:spcPts val="5104"/>
              </a:lnSpc>
            </a:pPr>
            <a:endParaRPr lang="en-US" sz="4746" spc="52">
              <a:solidFill>
                <a:srgbClr val="000000"/>
              </a:solidFill>
              <a:latin typeface="Coustard"/>
              <a:ea typeface="Coustard"/>
              <a:cs typeface="Coustard"/>
              <a:sym typeface="Coustard"/>
            </a:endParaRPr>
          </a:p>
          <a:p>
            <a:pPr algn="l">
              <a:lnSpc>
                <a:spcPts val="510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p:txBody>
      </p:sp>
      <p:sp>
        <p:nvSpPr>
          <p:cNvPr id="4" name="Freeform 4"/>
          <p:cNvSpPr/>
          <p:nvPr/>
        </p:nvSpPr>
        <p:spPr>
          <a:xfrm>
            <a:off x="16705893" y="5317704"/>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rot="-4882590">
            <a:off x="-1180403" y="6425434"/>
            <a:ext cx="7787944" cy="9712855"/>
          </a:xfrm>
          <a:custGeom>
            <a:avLst/>
            <a:gdLst/>
            <a:ahLst/>
            <a:cxnLst/>
            <a:rect l="l" t="t" r="r" b="b"/>
            <a:pathLst>
              <a:path w="7787944" h="9712855">
                <a:moveTo>
                  <a:pt x="0" y="0"/>
                </a:moveTo>
                <a:lnTo>
                  <a:pt x="7787944" y="0"/>
                </a:lnTo>
                <a:lnTo>
                  <a:pt x="7787944" y="9712855"/>
                </a:lnTo>
                <a:lnTo>
                  <a:pt x="0" y="97128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045685" y="-643716"/>
            <a:ext cx="3920312" cy="3849034"/>
          </a:xfrm>
          <a:custGeom>
            <a:avLst/>
            <a:gdLst/>
            <a:ahLst/>
            <a:cxnLst/>
            <a:rect l="l" t="t" r="r" b="b"/>
            <a:pathLst>
              <a:path w="3920312" h="3849034">
                <a:moveTo>
                  <a:pt x="0" y="0"/>
                </a:moveTo>
                <a:lnTo>
                  <a:pt x="3920312" y="0"/>
                </a:lnTo>
                <a:lnTo>
                  <a:pt x="3920312" y="3849033"/>
                </a:lnTo>
                <a:lnTo>
                  <a:pt x="0" y="384903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4882590">
            <a:off x="15297105" y="-4116850"/>
            <a:ext cx="7787944" cy="9712855"/>
          </a:xfrm>
          <a:custGeom>
            <a:avLst/>
            <a:gdLst/>
            <a:ahLst/>
            <a:cxnLst/>
            <a:rect l="l" t="t" r="r" b="b"/>
            <a:pathLst>
              <a:path w="7787944" h="9712855">
                <a:moveTo>
                  <a:pt x="0" y="0"/>
                </a:moveTo>
                <a:lnTo>
                  <a:pt x="7787943" y="0"/>
                </a:lnTo>
                <a:lnTo>
                  <a:pt x="7787943" y="9712855"/>
                </a:lnTo>
                <a:lnTo>
                  <a:pt x="0" y="97128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682239" y="-85725"/>
            <a:ext cx="12747287" cy="13251909"/>
          </a:xfrm>
          <a:prstGeom prst="rect">
            <a:avLst/>
          </a:prstGeom>
        </p:spPr>
        <p:txBody>
          <a:bodyPr lIns="0" tIns="0" rIns="0" bIns="0" rtlCol="0" anchor="t">
            <a:spAutoFit/>
          </a:bodyPr>
          <a:lstStyle/>
          <a:p>
            <a:pPr algn="l">
              <a:lnSpc>
                <a:spcPts val="6644"/>
              </a:lnSpc>
            </a:pPr>
            <a:endParaRPr/>
          </a:p>
          <a:p>
            <a:pPr algn="l">
              <a:lnSpc>
                <a:spcPts val="6644"/>
              </a:lnSpc>
            </a:pPr>
            <a:r>
              <a:rPr lang="en-US" sz="4746" spc="52">
                <a:solidFill>
                  <a:srgbClr val="000000"/>
                </a:solidFill>
                <a:latin typeface="Coustard"/>
                <a:ea typeface="Coustard"/>
                <a:cs typeface="Coustard"/>
                <a:sym typeface="Coustard"/>
              </a:rPr>
              <a:t>2.2) Nations can have armies</a:t>
            </a:r>
          </a:p>
          <a:p>
            <a:pPr algn="l">
              <a:lnSpc>
                <a:spcPts val="6644"/>
              </a:lnSpc>
            </a:pPr>
            <a:endParaRPr lang="en-US" sz="4746" spc="52">
              <a:solidFill>
                <a:srgbClr val="000000"/>
              </a:solidFill>
              <a:latin typeface="Coustard"/>
              <a:ea typeface="Coustard"/>
              <a:cs typeface="Coustard"/>
              <a:sym typeface="Coustard"/>
            </a:endParaRPr>
          </a:p>
          <a:p>
            <a:pPr algn="l">
              <a:lnSpc>
                <a:spcPts val="6644"/>
              </a:lnSpc>
            </a:pPr>
            <a:r>
              <a:rPr lang="en-US" sz="4746" spc="52">
                <a:solidFill>
                  <a:srgbClr val="000000"/>
                </a:solidFill>
                <a:latin typeface="Coustard"/>
                <a:ea typeface="Coustard"/>
                <a:cs typeface="Coustard"/>
                <a:sym typeface="Coustard"/>
              </a:rPr>
              <a:t>Rom 13:1-4</a:t>
            </a:r>
          </a:p>
          <a:p>
            <a:pPr algn="l">
              <a:lnSpc>
                <a:spcPts val="6644"/>
              </a:lnSpc>
            </a:pPr>
            <a:endParaRPr lang="en-US" sz="4746" spc="52">
              <a:solidFill>
                <a:srgbClr val="000000"/>
              </a:solidFill>
              <a:latin typeface="Coustard"/>
              <a:ea typeface="Coustard"/>
              <a:cs typeface="Coustard"/>
              <a:sym typeface="Coustard"/>
            </a:endParaRPr>
          </a:p>
          <a:p>
            <a:pPr algn="l">
              <a:lnSpc>
                <a:spcPts val="4124"/>
              </a:lnSpc>
            </a:pPr>
            <a:r>
              <a:rPr lang="en-US" sz="2946" spc="32">
                <a:solidFill>
                  <a:srgbClr val="000000"/>
                </a:solidFill>
                <a:latin typeface="Coustard"/>
                <a:ea typeface="Coustard"/>
                <a:cs typeface="Coustard"/>
                <a:sym typeface="Coustard"/>
              </a:rPr>
              <a:t>·‘Let every person be subject to the governing authorities. For there is no authority except from God, and those that exist have been instituted by God. 2 Therefore whoever resists the authorities resists what God has appointed, and those who resist will incur judgment. 3 For rulers are not a terror to good conduct, but to bad. Would you have no fear of the one who is in authority? Then do what is good, and you will receive his approval, 4 for he is God's servant for your good. But if you do wrong, be afraid, for he does not bear the sword in vain. For he is the servant of God, an avenger who carries out God's wrath on the wrongdoer.’ (ESV)</a:t>
            </a:r>
          </a:p>
          <a:p>
            <a:pPr algn="l">
              <a:lnSpc>
                <a:spcPts val="6644"/>
              </a:lnSpc>
            </a:pPr>
            <a:endParaRPr lang="en-US" sz="2946" spc="32">
              <a:solidFill>
                <a:srgbClr val="000000"/>
              </a:solidFill>
              <a:latin typeface="Coustard"/>
              <a:ea typeface="Coustard"/>
              <a:cs typeface="Coustard"/>
              <a:sym typeface="Coustard"/>
            </a:endParaRPr>
          </a:p>
          <a:p>
            <a:pPr algn="l">
              <a:lnSpc>
                <a:spcPts val="5104"/>
              </a:lnSpc>
            </a:pPr>
            <a:endParaRPr lang="en-US" sz="2946" spc="32">
              <a:solidFill>
                <a:srgbClr val="000000"/>
              </a:solidFill>
              <a:latin typeface="Coustard"/>
              <a:ea typeface="Coustard"/>
              <a:cs typeface="Coustard"/>
              <a:sym typeface="Coustard"/>
            </a:endParaRPr>
          </a:p>
          <a:p>
            <a:pPr algn="l">
              <a:lnSpc>
                <a:spcPts val="5104"/>
              </a:lnSpc>
            </a:pPr>
            <a:endParaRPr lang="en-US" sz="2946" spc="32">
              <a:solidFill>
                <a:srgbClr val="000000"/>
              </a:solidFill>
              <a:latin typeface="Coustard"/>
              <a:ea typeface="Coustard"/>
              <a:cs typeface="Coustard"/>
              <a:sym typeface="Coustard"/>
            </a:endParaRPr>
          </a:p>
          <a:p>
            <a:pPr algn="l">
              <a:lnSpc>
                <a:spcPts val="3564"/>
              </a:lnSpc>
            </a:pPr>
            <a:endParaRPr lang="en-US" sz="2946" spc="32">
              <a:solidFill>
                <a:srgbClr val="000000"/>
              </a:solidFill>
              <a:latin typeface="Coustard"/>
              <a:ea typeface="Coustard"/>
              <a:cs typeface="Coustard"/>
              <a:sym typeface="Coustard"/>
            </a:endParaRPr>
          </a:p>
          <a:p>
            <a:pPr algn="l">
              <a:lnSpc>
                <a:spcPts val="3564"/>
              </a:lnSpc>
            </a:pPr>
            <a:endParaRPr lang="en-US" sz="2946" spc="32">
              <a:solidFill>
                <a:srgbClr val="000000"/>
              </a:solidFill>
              <a:latin typeface="Coustard"/>
              <a:ea typeface="Coustard"/>
              <a:cs typeface="Coustard"/>
              <a:sym typeface="Coustard"/>
            </a:endParaRPr>
          </a:p>
          <a:p>
            <a:pPr algn="l">
              <a:lnSpc>
                <a:spcPts val="3564"/>
              </a:lnSpc>
            </a:pPr>
            <a:endParaRPr lang="en-US" sz="2946" spc="32">
              <a:solidFill>
                <a:srgbClr val="000000"/>
              </a:solidFill>
              <a:latin typeface="Coustard"/>
              <a:ea typeface="Coustard"/>
              <a:cs typeface="Coustard"/>
              <a:sym typeface="Coustard"/>
            </a:endParaRPr>
          </a:p>
          <a:p>
            <a:pPr algn="l">
              <a:lnSpc>
                <a:spcPts val="3564"/>
              </a:lnSpc>
            </a:pPr>
            <a:endParaRPr lang="en-US" sz="2946" spc="32">
              <a:solidFill>
                <a:srgbClr val="000000"/>
              </a:solidFill>
              <a:latin typeface="Coustard"/>
              <a:ea typeface="Coustard"/>
              <a:cs typeface="Coustard"/>
              <a:sym typeface="Coustard"/>
            </a:endParaRPr>
          </a:p>
        </p:txBody>
      </p:sp>
      <p:sp>
        <p:nvSpPr>
          <p:cNvPr id="3" name="Freeform 3"/>
          <p:cNvSpPr/>
          <p:nvPr/>
        </p:nvSpPr>
        <p:spPr>
          <a:xfrm rot="-4882590">
            <a:off x="-2231200" y="6814618"/>
            <a:ext cx="7787944" cy="9712855"/>
          </a:xfrm>
          <a:custGeom>
            <a:avLst/>
            <a:gdLst/>
            <a:ahLst/>
            <a:cxnLst/>
            <a:rect l="l" t="t" r="r" b="b"/>
            <a:pathLst>
              <a:path w="7787944" h="9712855">
                <a:moveTo>
                  <a:pt x="0" y="0"/>
                </a:moveTo>
                <a:lnTo>
                  <a:pt x="7787944" y="0"/>
                </a:lnTo>
                <a:lnTo>
                  <a:pt x="7787944" y="9712855"/>
                </a:lnTo>
                <a:lnTo>
                  <a:pt x="0" y="971285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4" name="Freeform 4"/>
          <p:cNvSpPr/>
          <p:nvPr/>
        </p:nvSpPr>
        <p:spPr>
          <a:xfrm>
            <a:off x="-1045685" y="-643716"/>
            <a:ext cx="3920312" cy="3849034"/>
          </a:xfrm>
          <a:custGeom>
            <a:avLst/>
            <a:gdLst/>
            <a:ahLst/>
            <a:cxnLst/>
            <a:rect l="l" t="t" r="r" b="b"/>
            <a:pathLst>
              <a:path w="3920312" h="3849034">
                <a:moveTo>
                  <a:pt x="0" y="0"/>
                </a:moveTo>
                <a:lnTo>
                  <a:pt x="3920312" y="0"/>
                </a:lnTo>
                <a:lnTo>
                  <a:pt x="3920312" y="3849033"/>
                </a:lnTo>
                <a:lnTo>
                  <a:pt x="0" y="384903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4882590">
            <a:off x="15297105" y="-4116850"/>
            <a:ext cx="7787944" cy="9712855"/>
          </a:xfrm>
          <a:custGeom>
            <a:avLst/>
            <a:gdLst/>
            <a:ahLst/>
            <a:cxnLst/>
            <a:rect l="l" t="t" r="r" b="b"/>
            <a:pathLst>
              <a:path w="7787944" h="9712855">
                <a:moveTo>
                  <a:pt x="0" y="0"/>
                </a:moveTo>
                <a:lnTo>
                  <a:pt x="7787943" y="0"/>
                </a:lnTo>
                <a:lnTo>
                  <a:pt x="7787943" y="9712855"/>
                </a:lnTo>
                <a:lnTo>
                  <a:pt x="0" y="971285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2534492" y="901502"/>
            <a:ext cx="12435248" cy="2552674"/>
          </a:xfrm>
          <a:prstGeom prst="rect">
            <a:avLst/>
          </a:prstGeom>
        </p:spPr>
        <p:txBody>
          <a:bodyPr lIns="0" tIns="0" rIns="0" bIns="0" rtlCol="0" anchor="t">
            <a:spAutoFit/>
          </a:bodyPr>
          <a:lstStyle/>
          <a:p>
            <a:pPr algn="ctr">
              <a:lnSpc>
                <a:spcPts val="6641"/>
              </a:lnSpc>
            </a:pPr>
            <a:r>
              <a:rPr lang="en-US" sz="6846">
                <a:solidFill>
                  <a:srgbClr val="282826"/>
                </a:solidFill>
                <a:latin typeface="Coustard"/>
                <a:ea typeface="Coustard"/>
                <a:cs typeface="Coustard"/>
                <a:sym typeface="Coustard"/>
              </a:rPr>
              <a:t>2) War is a permissible reality</a:t>
            </a:r>
          </a:p>
          <a:p>
            <a:pPr algn="ctr">
              <a:lnSpc>
                <a:spcPts val="6641"/>
              </a:lnSpc>
            </a:pPr>
            <a:endParaRPr lang="en-US" sz="6846">
              <a:solidFill>
                <a:srgbClr val="282826"/>
              </a:solidFill>
              <a:latin typeface="Coustard"/>
              <a:ea typeface="Coustard"/>
              <a:cs typeface="Coustard"/>
              <a:sym typeface="Coustard"/>
            </a:endParaRPr>
          </a:p>
        </p:txBody>
      </p:sp>
      <p:sp>
        <p:nvSpPr>
          <p:cNvPr id="3" name="TextBox 3"/>
          <p:cNvSpPr txBox="1"/>
          <p:nvPr/>
        </p:nvSpPr>
        <p:spPr>
          <a:xfrm>
            <a:off x="3020626" y="3025768"/>
            <a:ext cx="11462980" cy="7270209"/>
          </a:xfrm>
          <a:prstGeom prst="rect">
            <a:avLst/>
          </a:prstGeom>
        </p:spPr>
        <p:txBody>
          <a:bodyPr lIns="0" tIns="0" rIns="0" bIns="0" rtlCol="0" anchor="t">
            <a:spAutoFit/>
          </a:bodyPr>
          <a:lstStyle/>
          <a:p>
            <a:pPr algn="l">
              <a:lnSpc>
                <a:spcPts val="6644"/>
              </a:lnSpc>
            </a:pPr>
            <a:r>
              <a:rPr lang="en-US" sz="4746" spc="52">
                <a:solidFill>
                  <a:srgbClr val="000000"/>
                </a:solidFill>
                <a:latin typeface="Coustard"/>
                <a:ea typeface="Coustard"/>
                <a:cs typeface="Coustard"/>
                <a:sym typeface="Coustard"/>
              </a:rPr>
              <a:t>2.1) Christians can serve in the armed forces</a:t>
            </a:r>
          </a:p>
          <a:p>
            <a:pPr algn="l">
              <a:lnSpc>
                <a:spcPts val="6644"/>
              </a:lnSpc>
            </a:pPr>
            <a:r>
              <a:rPr lang="en-US" sz="4746" spc="52">
                <a:solidFill>
                  <a:srgbClr val="000000"/>
                </a:solidFill>
                <a:latin typeface="Coustard"/>
                <a:ea typeface="Coustard"/>
                <a:cs typeface="Coustard"/>
                <a:sym typeface="Coustard"/>
              </a:rPr>
              <a:t>2.2) Nations can have armies</a:t>
            </a:r>
          </a:p>
          <a:p>
            <a:pPr algn="l">
              <a:lnSpc>
                <a:spcPts val="6644"/>
              </a:lnSpc>
            </a:pPr>
            <a:r>
              <a:rPr lang="en-US" sz="4746" spc="52">
                <a:solidFill>
                  <a:srgbClr val="000000"/>
                </a:solidFill>
                <a:latin typeface="Coustard"/>
                <a:ea typeface="Coustard"/>
                <a:cs typeface="Coustard"/>
                <a:sym typeface="Coustard"/>
              </a:rPr>
              <a:t>2.3) God is heaven’s commander in chief</a:t>
            </a:r>
          </a:p>
          <a:p>
            <a:pPr algn="l">
              <a:lnSpc>
                <a:spcPts val="5104"/>
              </a:lnSpc>
            </a:pPr>
            <a:endParaRPr lang="en-US" sz="4746" spc="52">
              <a:solidFill>
                <a:srgbClr val="000000"/>
              </a:solidFill>
              <a:latin typeface="Coustard"/>
              <a:ea typeface="Coustard"/>
              <a:cs typeface="Coustard"/>
              <a:sym typeface="Coustard"/>
            </a:endParaRPr>
          </a:p>
          <a:p>
            <a:pPr algn="l">
              <a:lnSpc>
                <a:spcPts val="510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p:txBody>
      </p:sp>
      <p:sp>
        <p:nvSpPr>
          <p:cNvPr id="4" name="Freeform 4"/>
          <p:cNvSpPr/>
          <p:nvPr/>
        </p:nvSpPr>
        <p:spPr>
          <a:xfrm>
            <a:off x="16705893" y="5317704"/>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rot="-4882590">
            <a:off x="-1180403" y="6425434"/>
            <a:ext cx="7787944" cy="9712855"/>
          </a:xfrm>
          <a:custGeom>
            <a:avLst/>
            <a:gdLst/>
            <a:ahLst/>
            <a:cxnLst/>
            <a:rect l="l" t="t" r="r" b="b"/>
            <a:pathLst>
              <a:path w="7787944" h="9712855">
                <a:moveTo>
                  <a:pt x="0" y="0"/>
                </a:moveTo>
                <a:lnTo>
                  <a:pt x="7787944" y="0"/>
                </a:lnTo>
                <a:lnTo>
                  <a:pt x="7787944" y="9712855"/>
                </a:lnTo>
                <a:lnTo>
                  <a:pt x="0" y="97128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045685" y="-643716"/>
            <a:ext cx="3920312" cy="3849034"/>
          </a:xfrm>
          <a:custGeom>
            <a:avLst/>
            <a:gdLst/>
            <a:ahLst/>
            <a:cxnLst/>
            <a:rect l="l" t="t" r="r" b="b"/>
            <a:pathLst>
              <a:path w="3920312" h="3849034">
                <a:moveTo>
                  <a:pt x="0" y="0"/>
                </a:moveTo>
                <a:lnTo>
                  <a:pt x="3920312" y="0"/>
                </a:lnTo>
                <a:lnTo>
                  <a:pt x="3920312" y="3849033"/>
                </a:lnTo>
                <a:lnTo>
                  <a:pt x="0" y="384903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4882590">
            <a:off x="15297105" y="-4116850"/>
            <a:ext cx="7787944" cy="9712855"/>
          </a:xfrm>
          <a:custGeom>
            <a:avLst/>
            <a:gdLst/>
            <a:ahLst/>
            <a:cxnLst/>
            <a:rect l="l" t="t" r="r" b="b"/>
            <a:pathLst>
              <a:path w="7787944" h="9712855">
                <a:moveTo>
                  <a:pt x="0" y="0"/>
                </a:moveTo>
                <a:lnTo>
                  <a:pt x="7787943" y="0"/>
                </a:lnTo>
                <a:lnTo>
                  <a:pt x="7787943" y="9712855"/>
                </a:lnTo>
                <a:lnTo>
                  <a:pt x="0" y="97128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041167" y="1300180"/>
            <a:ext cx="12747287" cy="12051759"/>
          </a:xfrm>
          <a:prstGeom prst="rect">
            <a:avLst/>
          </a:prstGeom>
        </p:spPr>
        <p:txBody>
          <a:bodyPr lIns="0" tIns="0" rIns="0" bIns="0" rtlCol="0" anchor="t">
            <a:spAutoFit/>
          </a:bodyPr>
          <a:lstStyle/>
          <a:p>
            <a:pPr algn="l">
              <a:lnSpc>
                <a:spcPts val="6644"/>
              </a:lnSpc>
            </a:pPr>
            <a:endParaRPr/>
          </a:p>
          <a:p>
            <a:pPr algn="l">
              <a:lnSpc>
                <a:spcPts val="6644"/>
              </a:lnSpc>
            </a:pPr>
            <a:r>
              <a:rPr lang="en-US" sz="4746" spc="52">
                <a:solidFill>
                  <a:srgbClr val="000000"/>
                </a:solidFill>
                <a:latin typeface="Coustard"/>
                <a:ea typeface="Coustard"/>
                <a:cs typeface="Coustard"/>
                <a:sym typeface="Coustard"/>
              </a:rPr>
              <a:t>2.3) God is heaven’s commander in chief</a:t>
            </a:r>
          </a:p>
          <a:p>
            <a:pPr algn="l">
              <a:lnSpc>
                <a:spcPts val="6644"/>
              </a:lnSpc>
            </a:pPr>
            <a:endParaRPr lang="en-US" sz="4746" spc="52">
              <a:solidFill>
                <a:srgbClr val="000000"/>
              </a:solidFill>
              <a:latin typeface="Coustard"/>
              <a:ea typeface="Coustard"/>
              <a:cs typeface="Coustard"/>
              <a:sym typeface="Coustard"/>
            </a:endParaRPr>
          </a:p>
          <a:p>
            <a:pPr algn="l">
              <a:lnSpc>
                <a:spcPts val="6644"/>
              </a:lnSpc>
            </a:pPr>
            <a:r>
              <a:rPr lang="en-US" sz="4746" spc="52">
                <a:solidFill>
                  <a:srgbClr val="000000"/>
                </a:solidFill>
                <a:latin typeface="Coustard"/>
                <a:ea typeface="Coustard"/>
                <a:cs typeface="Coustard"/>
                <a:sym typeface="Coustard"/>
              </a:rPr>
              <a:t>Joshua 5:1-5</a:t>
            </a:r>
          </a:p>
          <a:p>
            <a:pPr algn="l">
              <a:lnSpc>
                <a:spcPts val="6644"/>
              </a:lnSpc>
            </a:pPr>
            <a:endParaRPr lang="en-US" sz="4746" spc="52">
              <a:solidFill>
                <a:srgbClr val="000000"/>
              </a:solidFill>
              <a:latin typeface="Coustard"/>
              <a:ea typeface="Coustard"/>
              <a:cs typeface="Coustard"/>
              <a:sym typeface="Coustard"/>
            </a:endParaRPr>
          </a:p>
          <a:p>
            <a:pPr algn="l">
              <a:lnSpc>
                <a:spcPts val="4544"/>
              </a:lnSpc>
            </a:pPr>
            <a:r>
              <a:rPr lang="en-US" sz="3246" spc="35">
                <a:solidFill>
                  <a:srgbClr val="000000"/>
                </a:solidFill>
                <a:latin typeface="Coustard"/>
                <a:ea typeface="Coustard"/>
                <a:cs typeface="Coustard"/>
                <a:sym typeface="Coustard"/>
              </a:rPr>
              <a:t> 13 When Joshua was by Jericho, he lifted up his eyes and looked, and behold, a man was standing before him with his drawn sword in his hand. And Joshua went to him and said to him, “Are you for us, or for our adversaries?” 14 And he said, “No; but I am the commander of the army of the Lord. Now I have come.” (ESV)</a:t>
            </a:r>
          </a:p>
          <a:p>
            <a:pPr algn="l">
              <a:lnSpc>
                <a:spcPts val="4124"/>
              </a:lnSpc>
            </a:pPr>
            <a:endParaRPr lang="en-US" sz="3246" spc="35">
              <a:solidFill>
                <a:srgbClr val="000000"/>
              </a:solidFill>
              <a:latin typeface="Coustard"/>
              <a:ea typeface="Coustard"/>
              <a:cs typeface="Coustard"/>
              <a:sym typeface="Coustard"/>
            </a:endParaRPr>
          </a:p>
          <a:p>
            <a:pPr algn="l">
              <a:lnSpc>
                <a:spcPts val="6644"/>
              </a:lnSpc>
            </a:pPr>
            <a:endParaRPr lang="en-US" sz="3246" spc="35">
              <a:solidFill>
                <a:srgbClr val="000000"/>
              </a:solidFill>
              <a:latin typeface="Coustard"/>
              <a:ea typeface="Coustard"/>
              <a:cs typeface="Coustard"/>
              <a:sym typeface="Coustard"/>
            </a:endParaRPr>
          </a:p>
          <a:p>
            <a:pPr algn="l">
              <a:lnSpc>
                <a:spcPts val="5104"/>
              </a:lnSpc>
            </a:pPr>
            <a:endParaRPr lang="en-US" sz="3246" spc="35">
              <a:solidFill>
                <a:srgbClr val="000000"/>
              </a:solidFill>
              <a:latin typeface="Coustard"/>
              <a:ea typeface="Coustard"/>
              <a:cs typeface="Coustard"/>
              <a:sym typeface="Coustard"/>
            </a:endParaRPr>
          </a:p>
          <a:p>
            <a:pPr algn="l">
              <a:lnSpc>
                <a:spcPts val="5104"/>
              </a:lnSpc>
            </a:pPr>
            <a:endParaRPr lang="en-US" sz="3246" spc="35">
              <a:solidFill>
                <a:srgbClr val="000000"/>
              </a:solidFill>
              <a:latin typeface="Coustard"/>
              <a:ea typeface="Coustard"/>
              <a:cs typeface="Coustard"/>
              <a:sym typeface="Coustard"/>
            </a:endParaRPr>
          </a:p>
          <a:p>
            <a:pPr algn="l">
              <a:lnSpc>
                <a:spcPts val="3564"/>
              </a:lnSpc>
            </a:pPr>
            <a:endParaRPr lang="en-US" sz="3246" spc="35">
              <a:solidFill>
                <a:srgbClr val="000000"/>
              </a:solidFill>
              <a:latin typeface="Coustard"/>
              <a:ea typeface="Coustard"/>
              <a:cs typeface="Coustard"/>
              <a:sym typeface="Coustard"/>
            </a:endParaRPr>
          </a:p>
          <a:p>
            <a:pPr algn="l">
              <a:lnSpc>
                <a:spcPts val="3564"/>
              </a:lnSpc>
            </a:pPr>
            <a:endParaRPr lang="en-US" sz="3246" spc="35">
              <a:solidFill>
                <a:srgbClr val="000000"/>
              </a:solidFill>
              <a:latin typeface="Coustard"/>
              <a:ea typeface="Coustard"/>
              <a:cs typeface="Coustard"/>
              <a:sym typeface="Coustard"/>
            </a:endParaRPr>
          </a:p>
          <a:p>
            <a:pPr algn="l">
              <a:lnSpc>
                <a:spcPts val="3564"/>
              </a:lnSpc>
            </a:pPr>
            <a:endParaRPr lang="en-US" sz="3246" spc="35">
              <a:solidFill>
                <a:srgbClr val="000000"/>
              </a:solidFill>
              <a:latin typeface="Coustard"/>
              <a:ea typeface="Coustard"/>
              <a:cs typeface="Coustard"/>
              <a:sym typeface="Coustard"/>
            </a:endParaRPr>
          </a:p>
          <a:p>
            <a:pPr algn="l">
              <a:lnSpc>
                <a:spcPts val="3564"/>
              </a:lnSpc>
            </a:pPr>
            <a:endParaRPr lang="en-US" sz="3246" spc="35">
              <a:solidFill>
                <a:srgbClr val="000000"/>
              </a:solidFill>
              <a:latin typeface="Coustard"/>
              <a:ea typeface="Coustard"/>
              <a:cs typeface="Coustard"/>
              <a:sym typeface="Coustard"/>
            </a:endParaRPr>
          </a:p>
        </p:txBody>
      </p:sp>
      <p:sp>
        <p:nvSpPr>
          <p:cNvPr id="3" name="Freeform 3"/>
          <p:cNvSpPr/>
          <p:nvPr/>
        </p:nvSpPr>
        <p:spPr>
          <a:xfrm rot="-4882590">
            <a:off x="-2979501" y="6566461"/>
            <a:ext cx="7787944" cy="9712855"/>
          </a:xfrm>
          <a:custGeom>
            <a:avLst/>
            <a:gdLst/>
            <a:ahLst/>
            <a:cxnLst/>
            <a:rect l="l" t="t" r="r" b="b"/>
            <a:pathLst>
              <a:path w="7787944" h="9712855">
                <a:moveTo>
                  <a:pt x="0" y="0"/>
                </a:moveTo>
                <a:lnTo>
                  <a:pt x="7787944" y="0"/>
                </a:lnTo>
                <a:lnTo>
                  <a:pt x="7787944" y="9712855"/>
                </a:lnTo>
                <a:lnTo>
                  <a:pt x="0" y="971285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4" name="Freeform 4"/>
          <p:cNvSpPr/>
          <p:nvPr/>
        </p:nvSpPr>
        <p:spPr>
          <a:xfrm>
            <a:off x="-1045685" y="-643716"/>
            <a:ext cx="3920312" cy="3849034"/>
          </a:xfrm>
          <a:custGeom>
            <a:avLst/>
            <a:gdLst/>
            <a:ahLst/>
            <a:cxnLst/>
            <a:rect l="l" t="t" r="r" b="b"/>
            <a:pathLst>
              <a:path w="3920312" h="3849034">
                <a:moveTo>
                  <a:pt x="0" y="0"/>
                </a:moveTo>
                <a:lnTo>
                  <a:pt x="3920312" y="0"/>
                </a:lnTo>
                <a:lnTo>
                  <a:pt x="3920312" y="3849033"/>
                </a:lnTo>
                <a:lnTo>
                  <a:pt x="0" y="384903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4882590">
            <a:off x="15297105" y="-4116850"/>
            <a:ext cx="7787944" cy="9712855"/>
          </a:xfrm>
          <a:custGeom>
            <a:avLst/>
            <a:gdLst/>
            <a:ahLst/>
            <a:cxnLst/>
            <a:rect l="l" t="t" r="r" b="b"/>
            <a:pathLst>
              <a:path w="7787944" h="9712855">
                <a:moveTo>
                  <a:pt x="0" y="0"/>
                </a:moveTo>
                <a:lnTo>
                  <a:pt x="7787943" y="0"/>
                </a:lnTo>
                <a:lnTo>
                  <a:pt x="7787943" y="9712855"/>
                </a:lnTo>
                <a:lnTo>
                  <a:pt x="0" y="971285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123886" y="-81230"/>
            <a:ext cx="12747287" cy="13766259"/>
          </a:xfrm>
          <a:prstGeom prst="rect">
            <a:avLst/>
          </a:prstGeom>
        </p:spPr>
        <p:txBody>
          <a:bodyPr lIns="0" tIns="0" rIns="0" bIns="0" rtlCol="0" anchor="t">
            <a:spAutoFit/>
          </a:bodyPr>
          <a:lstStyle/>
          <a:p>
            <a:pPr algn="l">
              <a:lnSpc>
                <a:spcPts val="6644"/>
              </a:lnSpc>
            </a:pPr>
            <a:endParaRPr/>
          </a:p>
          <a:p>
            <a:pPr algn="l">
              <a:lnSpc>
                <a:spcPts val="6644"/>
              </a:lnSpc>
            </a:pPr>
            <a:r>
              <a:rPr lang="en-US" sz="4746" spc="52">
                <a:solidFill>
                  <a:srgbClr val="000000"/>
                </a:solidFill>
                <a:latin typeface="Coustard"/>
                <a:ea typeface="Coustard"/>
                <a:cs typeface="Coustard"/>
                <a:sym typeface="Coustard"/>
              </a:rPr>
              <a:t>2.3) God is heaven’s commander in chief</a:t>
            </a:r>
          </a:p>
          <a:p>
            <a:pPr algn="l">
              <a:lnSpc>
                <a:spcPts val="6644"/>
              </a:lnSpc>
            </a:pPr>
            <a:endParaRPr lang="en-US" sz="4746" spc="52">
              <a:solidFill>
                <a:srgbClr val="000000"/>
              </a:solidFill>
              <a:latin typeface="Coustard"/>
              <a:ea typeface="Coustard"/>
              <a:cs typeface="Coustard"/>
              <a:sym typeface="Coustard"/>
            </a:endParaRPr>
          </a:p>
          <a:p>
            <a:pPr algn="l">
              <a:lnSpc>
                <a:spcPts val="6644"/>
              </a:lnSpc>
            </a:pPr>
            <a:r>
              <a:rPr lang="en-US" sz="4746" spc="52">
                <a:solidFill>
                  <a:srgbClr val="000000"/>
                </a:solidFill>
                <a:latin typeface="Coustard"/>
                <a:ea typeface="Coustard"/>
                <a:cs typeface="Coustard"/>
                <a:sym typeface="Coustard"/>
              </a:rPr>
              <a:t>2 Kings 6: 15-17</a:t>
            </a:r>
          </a:p>
          <a:p>
            <a:pPr algn="l">
              <a:lnSpc>
                <a:spcPts val="6644"/>
              </a:lnSpc>
            </a:pPr>
            <a:endParaRPr lang="en-US" sz="4746" spc="52">
              <a:solidFill>
                <a:srgbClr val="000000"/>
              </a:solidFill>
              <a:latin typeface="Coustard"/>
              <a:ea typeface="Coustard"/>
              <a:cs typeface="Coustard"/>
              <a:sym typeface="Coustard"/>
            </a:endParaRPr>
          </a:p>
          <a:p>
            <a:pPr algn="l">
              <a:lnSpc>
                <a:spcPts val="4544"/>
              </a:lnSpc>
            </a:pPr>
            <a:r>
              <a:rPr lang="en-US" sz="3246" spc="35">
                <a:solidFill>
                  <a:srgbClr val="000000"/>
                </a:solidFill>
                <a:latin typeface="Coustard"/>
                <a:ea typeface="Coustard"/>
                <a:cs typeface="Coustard"/>
                <a:sym typeface="Coustard"/>
              </a:rPr>
              <a:t> ‘15 When the servant of the man of God rose early in the morning and went out, behold, an army with horses and chariots was all around the city. And the servant said, “Alas, my master! What shall we do?” 16 He said, “Do not be afraid, for those who are with us are more than those who are with them.” 17 Then Elisha prayed and said, “O Lord, please open his eyes that he may see.” So the Lord opened the eyes of the young man, and he saw, and behold, the mountain was full of horses and chariots of fire all around Elisha.’ (ESV)</a:t>
            </a:r>
          </a:p>
          <a:p>
            <a:pPr algn="l">
              <a:lnSpc>
                <a:spcPts val="4124"/>
              </a:lnSpc>
            </a:pPr>
            <a:endParaRPr lang="en-US" sz="3246" spc="35">
              <a:solidFill>
                <a:srgbClr val="000000"/>
              </a:solidFill>
              <a:latin typeface="Coustard"/>
              <a:ea typeface="Coustard"/>
              <a:cs typeface="Coustard"/>
              <a:sym typeface="Coustard"/>
            </a:endParaRPr>
          </a:p>
          <a:p>
            <a:pPr algn="l">
              <a:lnSpc>
                <a:spcPts val="6644"/>
              </a:lnSpc>
            </a:pPr>
            <a:endParaRPr lang="en-US" sz="3246" spc="35">
              <a:solidFill>
                <a:srgbClr val="000000"/>
              </a:solidFill>
              <a:latin typeface="Coustard"/>
              <a:ea typeface="Coustard"/>
              <a:cs typeface="Coustard"/>
              <a:sym typeface="Coustard"/>
            </a:endParaRPr>
          </a:p>
          <a:p>
            <a:pPr algn="l">
              <a:lnSpc>
                <a:spcPts val="5104"/>
              </a:lnSpc>
            </a:pPr>
            <a:endParaRPr lang="en-US" sz="3246" spc="35">
              <a:solidFill>
                <a:srgbClr val="000000"/>
              </a:solidFill>
              <a:latin typeface="Coustard"/>
              <a:ea typeface="Coustard"/>
              <a:cs typeface="Coustard"/>
              <a:sym typeface="Coustard"/>
            </a:endParaRPr>
          </a:p>
          <a:p>
            <a:pPr algn="l">
              <a:lnSpc>
                <a:spcPts val="5104"/>
              </a:lnSpc>
            </a:pPr>
            <a:endParaRPr lang="en-US" sz="3246" spc="35">
              <a:solidFill>
                <a:srgbClr val="000000"/>
              </a:solidFill>
              <a:latin typeface="Coustard"/>
              <a:ea typeface="Coustard"/>
              <a:cs typeface="Coustard"/>
              <a:sym typeface="Coustard"/>
            </a:endParaRPr>
          </a:p>
          <a:p>
            <a:pPr algn="l">
              <a:lnSpc>
                <a:spcPts val="3564"/>
              </a:lnSpc>
            </a:pPr>
            <a:endParaRPr lang="en-US" sz="3246" spc="35">
              <a:solidFill>
                <a:srgbClr val="000000"/>
              </a:solidFill>
              <a:latin typeface="Coustard"/>
              <a:ea typeface="Coustard"/>
              <a:cs typeface="Coustard"/>
              <a:sym typeface="Coustard"/>
            </a:endParaRPr>
          </a:p>
          <a:p>
            <a:pPr algn="l">
              <a:lnSpc>
                <a:spcPts val="3564"/>
              </a:lnSpc>
            </a:pPr>
            <a:endParaRPr lang="en-US" sz="3246" spc="35">
              <a:solidFill>
                <a:srgbClr val="000000"/>
              </a:solidFill>
              <a:latin typeface="Coustard"/>
              <a:ea typeface="Coustard"/>
              <a:cs typeface="Coustard"/>
              <a:sym typeface="Coustard"/>
            </a:endParaRPr>
          </a:p>
          <a:p>
            <a:pPr algn="l">
              <a:lnSpc>
                <a:spcPts val="3564"/>
              </a:lnSpc>
            </a:pPr>
            <a:endParaRPr lang="en-US" sz="3246" spc="35">
              <a:solidFill>
                <a:srgbClr val="000000"/>
              </a:solidFill>
              <a:latin typeface="Coustard"/>
              <a:ea typeface="Coustard"/>
              <a:cs typeface="Coustard"/>
              <a:sym typeface="Coustard"/>
            </a:endParaRPr>
          </a:p>
          <a:p>
            <a:pPr algn="l">
              <a:lnSpc>
                <a:spcPts val="3564"/>
              </a:lnSpc>
            </a:pPr>
            <a:endParaRPr lang="en-US" sz="3246" spc="35">
              <a:solidFill>
                <a:srgbClr val="000000"/>
              </a:solidFill>
              <a:latin typeface="Coustard"/>
              <a:ea typeface="Coustard"/>
              <a:cs typeface="Coustard"/>
              <a:sym typeface="Coustard"/>
            </a:endParaRPr>
          </a:p>
        </p:txBody>
      </p:sp>
      <p:sp>
        <p:nvSpPr>
          <p:cNvPr id="3" name="Freeform 3"/>
          <p:cNvSpPr/>
          <p:nvPr/>
        </p:nvSpPr>
        <p:spPr>
          <a:xfrm rot="-4882590">
            <a:off x="-2979501" y="6566461"/>
            <a:ext cx="7787944" cy="9712855"/>
          </a:xfrm>
          <a:custGeom>
            <a:avLst/>
            <a:gdLst/>
            <a:ahLst/>
            <a:cxnLst/>
            <a:rect l="l" t="t" r="r" b="b"/>
            <a:pathLst>
              <a:path w="7787944" h="9712855">
                <a:moveTo>
                  <a:pt x="0" y="0"/>
                </a:moveTo>
                <a:lnTo>
                  <a:pt x="7787944" y="0"/>
                </a:lnTo>
                <a:lnTo>
                  <a:pt x="7787944" y="9712855"/>
                </a:lnTo>
                <a:lnTo>
                  <a:pt x="0" y="971285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4" name="Freeform 4"/>
          <p:cNvSpPr/>
          <p:nvPr/>
        </p:nvSpPr>
        <p:spPr>
          <a:xfrm>
            <a:off x="-1045685" y="-643716"/>
            <a:ext cx="3920312" cy="3849034"/>
          </a:xfrm>
          <a:custGeom>
            <a:avLst/>
            <a:gdLst/>
            <a:ahLst/>
            <a:cxnLst/>
            <a:rect l="l" t="t" r="r" b="b"/>
            <a:pathLst>
              <a:path w="3920312" h="3849034">
                <a:moveTo>
                  <a:pt x="0" y="0"/>
                </a:moveTo>
                <a:lnTo>
                  <a:pt x="3920312" y="0"/>
                </a:lnTo>
                <a:lnTo>
                  <a:pt x="3920312" y="3849033"/>
                </a:lnTo>
                <a:lnTo>
                  <a:pt x="0" y="384903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4882590">
            <a:off x="15297105" y="-4116850"/>
            <a:ext cx="7787944" cy="9712855"/>
          </a:xfrm>
          <a:custGeom>
            <a:avLst/>
            <a:gdLst/>
            <a:ahLst/>
            <a:cxnLst/>
            <a:rect l="l" t="t" r="r" b="b"/>
            <a:pathLst>
              <a:path w="7787944" h="9712855">
                <a:moveTo>
                  <a:pt x="0" y="0"/>
                </a:moveTo>
                <a:lnTo>
                  <a:pt x="7787943" y="0"/>
                </a:lnTo>
                <a:lnTo>
                  <a:pt x="7787943" y="9712855"/>
                </a:lnTo>
                <a:lnTo>
                  <a:pt x="0" y="971285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2534492" y="901502"/>
            <a:ext cx="12435248" cy="2552674"/>
          </a:xfrm>
          <a:prstGeom prst="rect">
            <a:avLst/>
          </a:prstGeom>
        </p:spPr>
        <p:txBody>
          <a:bodyPr lIns="0" tIns="0" rIns="0" bIns="0" rtlCol="0" anchor="t">
            <a:spAutoFit/>
          </a:bodyPr>
          <a:lstStyle/>
          <a:p>
            <a:pPr algn="ctr">
              <a:lnSpc>
                <a:spcPts val="6641"/>
              </a:lnSpc>
            </a:pPr>
            <a:r>
              <a:rPr lang="en-US" sz="6846">
                <a:solidFill>
                  <a:srgbClr val="282826"/>
                </a:solidFill>
                <a:latin typeface="Coustard"/>
                <a:ea typeface="Coustard"/>
                <a:cs typeface="Coustard"/>
                <a:sym typeface="Coustard"/>
              </a:rPr>
              <a:t>2) War is a permissible reality</a:t>
            </a:r>
          </a:p>
          <a:p>
            <a:pPr algn="ctr">
              <a:lnSpc>
                <a:spcPts val="6641"/>
              </a:lnSpc>
            </a:pPr>
            <a:endParaRPr lang="en-US" sz="6846">
              <a:solidFill>
                <a:srgbClr val="282826"/>
              </a:solidFill>
              <a:latin typeface="Coustard"/>
              <a:ea typeface="Coustard"/>
              <a:cs typeface="Coustard"/>
              <a:sym typeface="Coustard"/>
            </a:endParaRPr>
          </a:p>
        </p:txBody>
      </p:sp>
      <p:sp>
        <p:nvSpPr>
          <p:cNvPr id="3" name="TextBox 3"/>
          <p:cNvSpPr txBox="1"/>
          <p:nvPr/>
        </p:nvSpPr>
        <p:spPr>
          <a:xfrm>
            <a:off x="3020626" y="2911358"/>
            <a:ext cx="11462980" cy="8946609"/>
          </a:xfrm>
          <a:prstGeom prst="rect">
            <a:avLst/>
          </a:prstGeom>
        </p:spPr>
        <p:txBody>
          <a:bodyPr lIns="0" tIns="0" rIns="0" bIns="0" rtlCol="0" anchor="t">
            <a:spAutoFit/>
          </a:bodyPr>
          <a:lstStyle/>
          <a:p>
            <a:pPr algn="l">
              <a:lnSpc>
                <a:spcPts val="6644"/>
              </a:lnSpc>
            </a:pPr>
            <a:r>
              <a:rPr lang="en-US" sz="4746" spc="52">
                <a:solidFill>
                  <a:srgbClr val="000000"/>
                </a:solidFill>
                <a:latin typeface="Coustard"/>
                <a:ea typeface="Coustard"/>
                <a:cs typeface="Coustard"/>
                <a:sym typeface="Coustard"/>
              </a:rPr>
              <a:t>2.1) Christians can serve in the armed forces</a:t>
            </a:r>
          </a:p>
          <a:p>
            <a:pPr algn="l">
              <a:lnSpc>
                <a:spcPts val="6644"/>
              </a:lnSpc>
            </a:pPr>
            <a:r>
              <a:rPr lang="en-US" sz="4746" spc="52">
                <a:solidFill>
                  <a:srgbClr val="000000"/>
                </a:solidFill>
                <a:latin typeface="Coustard"/>
                <a:ea typeface="Coustard"/>
                <a:cs typeface="Coustard"/>
                <a:sym typeface="Coustard"/>
              </a:rPr>
              <a:t>2.2) Nations can have armies</a:t>
            </a:r>
          </a:p>
          <a:p>
            <a:pPr algn="l">
              <a:lnSpc>
                <a:spcPts val="6644"/>
              </a:lnSpc>
            </a:pPr>
            <a:r>
              <a:rPr lang="en-US" sz="4746" spc="52">
                <a:solidFill>
                  <a:srgbClr val="000000"/>
                </a:solidFill>
                <a:latin typeface="Coustard"/>
                <a:ea typeface="Coustard"/>
                <a:cs typeface="Coustard"/>
                <a:sym typeface="Coustard"/>
              </a:rPr>
              <a:t>2.3) God is heaven’s commander in chief</a:t>
            </a:r>
          </a:p>
          <a:p>
            <a:pPr algn="l">
              <a:lnSpc>
                <a:spcPts val="6644"/>
              </a:lnSpc>
            </a:pPr>
            <a:r>
              <a:rPr lang="en-US" sz="4746" spc="52">
                <a:solidFill>
                  <a:srgbClr val="000000"/>
                </a:solidFill>
                <a:latin typeface="Coustard"/>
                <a:ea typeface="Coustard"/>
                <a:cs typeface="Coustard"/>
                <a:sym typeface="Coustard"/>
              </a:rPr>
              <a:t>2.4) War in Christian thought</a:t>
            </a:r>
          </a:p>
          <a:p>
            <a:pPr algn="l">
              <a:lnSpc>
                <a:spcPts val="6644"/>
              </a:lnSpc>
            </a:pPr>
            <a:endParaRPr lang="en-US" sz="4746" spc="52">
              <a:solidFill>
                <a:srgbClr val="000000"/>
              </a:solidFill>
              <a:latin typeface="Coustard"/>
              <a:ea typeface="Coustard"/>
              <a:cs typeface="Coustard"/>
              <a:sym typeface="Coustard"/>
            </a:endParaRPr>
          </a:p>
          <a:p>
            <a:pPr algn="l">
              <a:lnSpc>
                <a:spcPts val="5104"/>
              </a:lnSpc>
            </a:pPr>
            <a:endParaRPr lang="en-US" sz="4746" spc="52">
              <a:solidFill>
                <a:srgbClr val="000000"/>
              </a:solidFill>
              <a:latin typeface="Coustard"/>
              <a:ea typeface="Coustard"/>
              <a:cs typeface="Coustard"/>
              <a:sym typeface="Coustard"/>
            </a:endParaRPr>
          </a:p>
          <a:p>
            <a:pPr algn="l">
              <a:lnSpc>
                <a:spcPts val="510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p:txBody>
      </p:sp>
      <p:sp>
        <p:nvSpPr>
          <p:cNvPr id="4" name="Freeform 4"/>
          <p:cNvSpPr/>
          <p:nvPr/>
        </p:nvSpPr>
        <p:spPr>
          <a:xfrm>
            <a:off x="16705893" y="5317704"/>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rot="-4882590">
            <a:off x="-1180403" y="6425434"/>
            <a:ext cx="7787944" cy="9712855"/>
          </a:xfrm>
          <a:custGeom>
            <a:avLst/>
            <a:gdLst/>
            <a:ahLst/>
            <a:cxnLst/>
            <a:rect l="l" t="t" r="r" b="b"/>
            <a:pathLst>
              <a:path w="7787944" h="9712855">
                <a:moveTo>
                  <a:pt x="0" y="0"/>
                </a:moveTo>
                <a:lnTo>
                  <a:pt x="7787944" y="0"/>
                </a:lnTo>
                <a:lnTo>
                  <a:pt x="7787944" y="9712855"/>
                </a:lnTo>
                <a:lnTo>
                  <a:pt x="0" y="97128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045685" y="-643716"/>
            <a:ext cx="3920312" cy="3849034"/>
          </a:xfrm>
          <a:custGeom>
            <a:avLst/>
            <a:gdLst/>
            <a:ahLst/>
            <a:cxnLst/>
            <a:rect l="l" t="t" r="r" b="b"/>
            <a:pathLst>
              <a:path w="3920312" h="3849034">
                <a:moveTo>
                  <a:pt x="0" y="0"/>
                </a:moveTo>
                <a:lnTo>
                  <a:pt x="3920312" y="0"/>
                </a:lnTo>
                <a:lnTo>
                  <a:pt x="3920312" y="3849033"/>
                </a:lnTo>
                <a:lnTo>
                  <a:pt x="0" y="384903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4882590">
            <a:off x="15297105" y="-4116850"/>
            <a:ext cx="7787944" cy="9712855"/>
          </a:xfrm>
          <a:custGeom>
            <a:avLst/>
            <a:gdLst/>
            <a:ahLst/>
            <a:cxnLst/>
            <a:rect l="l" t="t" r="r" b="b"/>
            <a:pathLst>
              <a:path w="7787944" h="9712855">
                <a:moveTo>
                  <a:pt x="0" y="0"/>
                </a:moveTo>
                <a:lnTo>
                  <a:pt x="7787943" y="0"/>
                </a:lnTo>
                <a:lnTo>
                  <a:pt x="7787943" y="9712855"/>
                </a:lnTo>
                <a:lnTo>
                  <a:pt x="0" y="97128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2534492" y="901502"/>
            <a:ext cx="12435248" cy="2552674"/>
          </a:xfrm>
          <a:prstGeom prst="rect">
            <a:avLst/>
          </a:prstGeom>
        </p:spPr>
        <p:txBody>
          <a:bodyPr lIns="0" tIns="0" rIns="0" bIns="0" rtlCol="0" anchor="t">
            <a:spAutoFit/>
          </a:bodyPr>
          <a:lstStyle/>
          <a:p>
            <a:pPr algn="ctr">
              <a:lnSpc>
                <a:spcPts val="6641"/>
              </a:lnSpc>
            </a:pPr>
            <a:r>
              <a:rPr lang="en-US" sz="6846">
                <a:solidFill>
                  <a:srgbClr val="282826"/>
                </a:solidFill>
                <a:latin typeface="Coustard"/>
                <a:ea typeface="Coustard"/>
                <a:cs typeface="Coustard"/>
                <a:sym typeface="Coustard"/>
              </a:rPr>
              <a:t>2) War is a permissible reality</a:t>
            </a:r>
          </a:p>
          <a:p>
            <a:pPr algn="ctr">
              <a:lnSpc>
                <a:spcPts val="6641"/>
              </a:lnSpc>
            </a:pPr>
            <a:endParaRPr lang="en-US" sz="6846">
              <a:solidFill>
                <a:srgbClr val="282826"/>
              </a:solidFill>
              <a:latin typeface="Coustard"/>
              <a:ea typeface="Coustard"/>
              <a:cs typeface="Coustard"/>
              <a:sym typeface="Coustard"/>
            </a:endParaRPr>
          </a:p>
        </p:txBody>
      </p:sp>
      <p:sp>
        <p:nvSpPr>
          <p:cNvPr id="3" name="TextBox 3"/>
          <p:cNvSpPr txBox="1"/>
          <p:nvPr/>
        </p:nvSpPr>
        <p:spPr>
          <a:xfrm>
            <a:off x="3020626" y="3119592"/>
            <a:ext cx="11462980" cy="10623009"/>
          </a:xfrm>
          <a:prstGeom prst="rect">
            <a:avLst/>
          </a:prstGeom>
        </p:spPr>
        <p:txBody>
          <a:bodyPr lIns="0" tIns="0" rIns="0" bIns="0" rtlCol="0" anchor="t">
            <a:spAutoFit/>
          </a:bodyPr>
          <a:lstStyle/>
          <a:p>
            <a:pPr algn="l">
              <a:lnSpc>
                <a:spcPts val="6644"/>
              </a:lnSpc>
            </a:pPr>
            <a:r>
              <a:rPr lang="en-US" sz="4746" spc="52">
                <a:solidFill>
                  <a:srgbClr val="000000"/>
                </a:solidFill>
                <a:latin typeface="Coustard"/>
                <a:ea typeface="Coustard"/>
                <a:cs typeface="Coustard"/>
                <a:sym typeface="Coustard"/>
              </a:rPr>
              <a:t>2.1) Christians can serve in the armed forces</a:t>
            </a:r>
          </a:p>
          <a:p>
            <a:pPr algn="l">
              <a:lnSpc>
                <a:spcPts val="6644"/>
              </a:lnSpc>
            </a:pPr>
            <a:r>
              <a:rPr lang="en-US" sz="4746" spc="52">
                <a:solidFill>
                  <a:srgbClr val="000000"/>
                </a:solidFill>
                <a:latin typeface="Coustard"/>
                <a:ea typeface="Coustard"/>
                <a:cs typeface="Coustard"/>
                <a:sym typeface="Coustard"/>
              </a:rPr>
              <a:t>2.2) Nations can have armies</a:t>
            </a:r>
          </a:p>
          <a:p>
            <a:pPr algn="l">
              <a:lnSpc>
                <a:spcPts val="6644"/>
              </a:lnSpc>
            </a:pPr>
            <a:r>
              <a:rPr lang="en-US" sz="4746" spc="52">
                <a:solidFill>
                  <a:srgbClr val="000000"/>
                </a:solidFill>
                <a:latin typeface="Coustard"/>
                <a:ea typeface="Coustard"/>
                <a:cs typeface="Coustard"/>
                <a:sym typeface="Coustard"/>
              </a:rPr>
              <a:t>2.3) God is heaven’s commander in chief</a:t>
            </a:r>
          </a:p>
          <a:p>
            <a:pPr algn="l">
              <a:lnSpc>
                <a:spcPts val="6644"/>
              </a:lnSpc>
            </a:pPr>
            <a:r>
              <a:rPr lang="en-US" sz="4746" spc="52">
                <a:solidFill>
                  <a:srgbClr val="000000"/>
                </a:solidFill>
                <a:latin typeface="Coustard"/>
                <a:ea typeface="Coustard"/>
                <a:cs typeface="Coustard"/>
                <a:sym typeface="Coustard"/>
              </a:rPr>
              <a:t>2.4) War in Christian thought</a:t>
            </a:r>
          </a:p>
          <a:p>
            <a:pPr algn="l">
              <a:lnSpc>
                <a:spcPts val="6644"/>
              </a:lnSpc>
            </a:pPr>
            <a:r>
              <a:rPr lang="en-US" sz="4746" spc="52">
                <a:solidFill>
                  <a:srgbClr val="000000"/>
                </a:solidFill>
                <a:latin typeface="Coustard"/>
                <a:ea typeface="Coustard"/>
                <a:cs typeface="Coustard"/>
                <a:sym typeface="Coustard"/>
              </a:rPr>
              <a:t>2.5) Just war theory</a:t>
            </a:r>
          </a:p>
          <a:p>
            <a:pPr algn="l">
              <a:lnSpc>
                <a:spcPts val="6644"/>
              </a:lnSpc>
            </a:pPr>
            <a:endParaRPr lang="en-US" sz="4746" spc="52">
              <a:solidFill>
                <a:srgbClr val="000000"/>
              </a:solidFill>
              <a:latin typeface="Coustard"/>
              <a:ea typeface="Coustard"/>
              <a:cs typeface="Coustard"/>
              <a:sym typeface="Coustard"/>
            </a:endParaRPr>
          </a:p>
          <a:p>
            <a:pPr algn="l">
              <a:lnSpc>
                <a:spcPts val="6644"/>
              </a:lnSpc>
            </a:pPr>
            <a:endParaRPr lang="en-US" sz="4746" spc="52">
              <a:solidFill>
                <a:srgbClr val="000000"/>
              </a:solidFill>
              <a:latin typeface="Coustard"/>
              <a:ea typeface="Coustard"/>
              <a:cs typeface="Coustard"/>
              <a:sym typeface="Coustard"/>
            </a:endParaRPr>
          </a:p>
          <a:p>
            <a:pPr algn="l">
              <a:lnSpc>
                <a:spcPts val="5104"/>
              </a:lnSpc>
            </a:pPr>
            <a:endParaRPr lang="en-US" sz="4746" spc="52">
              <a:solidFill>
                <a:srgbClr val="000000"/>
              </a:solidFill>
              <a:latin typeface="Coustard"/>
              <a:ea typeface="Coustard"/>
              <a:cs typeface="Coustard"/>
              <a:sym typeface="Coustard"/>
            </a:endParaRPr>
          </a:p>
          <a:p>
            <a:pPr algn="l">
              <a:lnSpc>
                <a:spcPts val="510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a:p>
            <a:pPr algn="l">
              <a:lnSpc>
                <a:spcPts val="3564"/>
              </a:lnSpc>
            </a:pPr>
            <a:endParaRPr lang="en-US" sz="4746" spc="52">
              <a:solidFill>
                <a:srgbClr val="000000"/>
              </a:solidFill>
              <a:latin typeface="Coustard"/>
              <a:ea typeface="Coustard"/>
              <a:cs typeface="Coustard"/>
              <a:sym typeface="Coustard"/>
            </a:endParaRPr>
          </a:p>
        </p:txBody>
      </p:sp>
      <p:sp>
        <p:nvSpPr>
          <p:cNvPr id="4" name="Freeform 4"/>
          <p:cNvSpPr/>
          <p:nvPr/>
        </p:nvSpPr>
        <p:spPr>
          <a:xfrm>
            <a:off x="16705893" y="5317704"/>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1045685" y="-643716"/>
            <a:ext cx="3920312" cy="3849034"/>
          </a:xfrm>
          <a:custGeom>
            <a:avLst/>
            <a:gdLst/>
            <a:ahLst/>
            <a:cxnLst/>
            <a:rect l="l" t="t" r="r" b="b"/>
            <a:pathLst>
              <a:path w="3920312" h="3849034">
                <a:moveTo>
                  <a:pt x="0" y="0"/>
                </a:moveTo>
                <a:lnTo>
                  <a:pt x="3920312" y="0"/>
                </a:lnTo>
                <a:lnTo>
                  <a:pt x="3920312" y="3849033"/>
                </a:lnTo>
                <a:lnTo>
                  <a:pt x="0" y="384903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4882590">
            <a:off x="15297105" y="-4116850"/>
            <a:ext cx="7787944" cy="9712855"/>
          </a:xfrm>
          <a:custGeom>
            <a:avLst/>
            <a:gdLst/>
            <a:ahLst/>
            <a:cxnLst/>
            <a:rect l="l" t="t" r="r" b="b"/>
            <a:pathLst>
              <a:path w="7787944" h="9712855">
                <a:moveTo>
                  <a:pt x="0" y="0"/>
                </a:moveTo>
                <a:lnTo>
                  <a:pt x="7787943" y="0"/>
                </a:lnTo>
                <a:lnTo>
                  <a:pt x="7787943" y="9712855"/>
                </a:lnTo>
                <a:lnTo>
                  <a:pt x="0" y="971285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2.5) Just war theory</a:t>
            </a:r>
          </a:p>
        </p:txBody>
      </p:sp>
      <p:sp>
        <p:nvSpPr>
          <p:cNvPr id="3" name="TextBox 3"/>
          <p:cNvSpPr txBox="1"/>
          <p:nvPr/>
        </p:nvSpPr>
        <p:spPr>
          <a:xfrm>
            <a:off x="3921980" y="3795572"/>
            <a:ext cx="5699236" cy="1020541"/>
          </a:xfrm>
          <a:prstGeom prst="rect">
            <a:avLst/>
          </a:prstGeom>
        </p:spPr>
        <p:txBody>
          <a:bodyPr lIns="0" tIns="0" rIns="0" bIns="0" rtlCol="0" anchor="t">
            <a:spAutoFit/>
          </a:bodyPr>
          <a:lstStyle/>
          <a:p>
            <a:pPr algn="l">
              <a:lnSpc>
                <a:spcPts val="8324"/>
              </a:lnSpc>
            </a:pPr>
            <a:r>
              <a:rPr lang="en-US" sz="5946" spc="65">
                <a:solidFill>
                  <a:srgbClr val="000000"/>
                </a:solidFill>
                <a:latin typeface="Coustard"/>
                <a:ea typeface="Coustard"/>
                <a:cs typeface="Coustard"/>
                <a:sym typeface="Coustard"/>
              </a:rPr>
              <a:t>1) Just cause</a:t>
            </a:r>
          </a:p>
        </p:txBody>
      </p:sp>
      <p:sp>
        <p:nvSpPr>
          <p:cNvPr id="4" name="Freeform 4"/>
          <p:cNvSpPr/>
          <p:nvPr/>
        </p:nvSpPr>
        <p:spPr>
          <a:xfrm flipH="1">
            <a:off x="16025553" y="-676257"/>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2069253" y="6111651"/>
            <a:ext cx="4138507" cy="5368346"/>
          </a:xfrm>
          <a:custGeom>
            <a:avLst/>
            <a:gdLst/>
            <a:ahLst/>
            <a:cxnLst/>
            <a:rect l="l" t="t" r="r" b="b"/>
            <a:pathLst>
              <a:path w="4138507" h="5368346">
                <a:moveTo>
                  <a:pt x="0" y="0"/>
                </a:moveTo>
                <a:lnTo>
                  <a:pt x="4138506" y="0"/>
                </a:lnTo>
                <a:lnTo>
                  <a:pt x="4138506"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855449" y="-1109919"/>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Freeform 2"/>
          <p:cNvSpPr/>
          <p:nvPr/>
        </p:nvSpPr>
        <p:spPr>
          <a:xfrm>
            <a:off x="2925551" y="215379"/>
            <a:ext cx="12436898" cy="9856242"/>
          </a:xfrm>
          <a:custGeom>
            <a:avLst/>
            <a:gdLst/>
            <a:ahLst/>
            <a:cxnLst/>
            <a:rect l="l" t="t" r="r" b="b"/>
            <a:pathLst>
              <a:path w="12436898" h="9856242">
                <a:moveTo>
                  <a:pt x="0" y="0"/>
                </a:moveTo>
                <a:lnTo>
                  <a:pt x="12436898" y="0"/>
                </a:lnTo>
                <a:lnTo>
                  <a:pt x="12436898" y="9856242"/>
                </a:lnTo>
                <a:lnTo>
                  <a:pt x="0" y="9856242"/>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2.5) Just war theory</a:t>
            </a:r>
          </a:p>
        </p:txBody>
      </p:sp>
      <p:sp>
        <p:nvSpPr>
          <p:cNvPr id="3" name="TextBox 3"/>
          <p:cNvSpPr txBox="1"/>
          <p:nvPr/>
        </p:nvSpPr>
        <p:spPr>
          <a:xfrm>
            <a:off x="3921980" y="3271697"/>
            <a:ext cx="9380230" cy="2068291"/>
          </a:xfrm>
          <a:prstGeom prst="rect">
            <a:avLst/>
          </a:prstGeom>
        </p:spPr>
        <p:txBody>
          <a:bodyPr lIns="0" tIns="0" rIns="0" bIns="0" rtlCol="0" anchor="t">
            <a:spAutoFit/>
          </a:bodyPr>
          <a:lstStyle/>
          <a:p>
            <a:pPr algn="l">
              <a:lnSpc>
                <a:spcPts val="8324"/>
              </a:lnSpc>
            </a:pPr>
            <a:r>
              <a:rPr lang="en-US" sz="5946" spc="65">
                <a:solidFill>
                  <a:srgbClr val="000000"/>
                </a:solidFill>
                <a:latin typeface="Coustard"/>
                <a:ea typeface="Coustard"/>
                <a:cs typeface="Coustard"/>
                <a:sym typeface="Coustard"/>
              </a:rPr>
              <a:t>1) Just cause</a:t>
            </a:r>
          </a:p>
          <a:p>
            <a:pPr algn="l">
              <a:lnSpc>
                <a:spcPts val="8324"/>
              </a:lnSpc>
            </a:pPr>
            <a:r>
              <a:rPr lang="en-US" sz="5946" spc="65">
                <a:solidFill>
                  <a:srgbClr val="000000"/>
                </a:solidFill>
                <a:latin typeface="Coustard"/>
                <a:ea typeface="Coustard"/>
                <a:cs typeface="Coustard"/>
                <a:sym typeface="Coustard"/>
              </a:rPr>
              <a:t>2) Proportionate Cause </a:t>
            </a:r>
          </a:p>
        </p:txBody>
      </p:sp>
      <p:sp>
        <p:nvSpPr>
          <p:cNvPr id="4" name="Freeform 4"/>
          <p:cNvSpPr/>
          <p:nvPr/>
        </p:nvSpPr>
        <p:spPr>
          <a:xfrm flipH="1">
            <a:off x="16025553" y="-676257"/>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2069253" y="6111651"/>
            <a:ext cx="4138507" cy="5368346"/>
          </a:xfrm>
          <a:custGeom>
            <a:avLst/>
            <a:gdLst/>
            <a:ahLst/>
            <a:cxnLst/>
            <a:rect l="l" t="t" r="r" b="b"/>
            <a:pathLst>
              <a:path w="4138507" h="5368346">
                <a:moveTo>
                  <a:pt x="0" y="0"/>
                </a:moveTo>
                <a:lnTo>
                  <a:pt x="4138506" y="0"/>
                </a:lnTo>
                <a:lnTo>
                  <a:pt x="4138506"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855449" y="-1109919"/>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2.5) Just war theory</a:t>
            </a:r>
          </a:p>
        </p:txBody>
      </p:sp>
      <p:sp>
        <p:nvSpPr>
          <p:cNvPr id="3" name="TextBox 3"/>
          <p:cNvSpPr txBox="1"/>
          <p:nvPr/>
        </p:nvSpPr>
        <p:spPr>
          <a:xfrm>
            <a:off x="3921980" y="3723483"/>
            <a:ext cx="9380230" cy="4163791"/>
          </a:xfrm>
          <a:prstGeom prst="rect">
            <a:avLst/>
          </a:prstGeom>
        </p:spPr>
        <p:txBody>
          <a:bodyPr lIns="0" tIns="0" rIns="0" bIns="0" rtlCol="0" anchor="t">
            <a:spAutoFit/>
          </a:bodyPr>
          <a:lstStyle/>
          <a:p>
            <a:pPr algn="l">
              <a:lnSpc>
                <a:spcPts val="8324"/>
              </a:lnSpc>
            </a:pPr>
            <a:r>
              <a:rPr lang="en-US" sz="5946" spc="65">
                <a:solidFill>
                  <a:srgbClr val="000000"/>
                </a:solidFill>
                <a:latin typeface="Coustard"/>
                <a:ea typeface="Coustard"/>
                <a:cs typeface="Coustard"/>
                <a:sym typeface="Coustard"/>
              </a:rPr>
              <a:t>1) Just cause</a:t>
            </a:r>
          </a:p>
          <a:p>
            <a:pPr algn="l">
              <a:lnSpc>
                <a:spcPts val="8324"/>
              </a:lnSpc>
            </a:pPr>
            <a:r>
              <a:rPr lang="en-US" sz="5946" spc="65">
                <a:solidFill>
                  <a:srgbClr val="000000"/>
                </a:solidFill>
                <a:latin typeface="Coustard"/>
                <a:ea typeface="Coustard"/>
                <a:cs typeface="Coustard"/>
                <a:sym typeface="Coustard"/>
              </a:rPr>
              <a:t>2) Proportionate Cause</a:t>
            </a:r>
          </a:p>
          <a:p>
            <a:pPr algn="l">
              <a:lnSpc>
                <a:spcPts val="8324"/>
              </a:lnSpc>
            </a:pPr>
            <a:r>
              <a:rPr lang="en-US" sz="5946" spc="65">
                <a:solidFill>
                  <a:srgbClr val="000000"/>
                </a:solidFill>
                <a:latin typeface="Coustard"/>
                <a:ea typeface="Coustard"/>
                <a:cs typeface="Coustard"/>
                <a:sym typeface="Coustard"/>
              </a:rPr>
              <a:t>3) Right Intention </a:t>
            </a:r>
          </a:p>
          <a:p>
            <a:pPr algn="l">
              <a:lnSpc>
                <a:spcPts val="8324"/>
              </a:lnSpc>
            </a:pPr>
            <a:endParaRPr lang="en-US" sz="5946" spc="65">
              <a:solidFill>
                <a:srgbClr val="000000"/>
              </a:solidFill>
              <a:latin typeface="Coustard"/>
              <a:ea typeface="Coustard"/>
              <a:cs typeface="Coustard"/>
              <a:sym typeface="Coustard"/>
            </a:endParaRPr>
          </a:p>
        </p:txBody>
      </p:sp>
      <p:sp>
        <p:nvSpPr>
          <p:cNvPr id="4" name="Freeform 4"/>
          <p:cNvSpPr/>
          <p:nvPr/>
        </p:nvSpPr>
        <p:spPr>
          <a:xfrm flipH="1">
            <a:off x="16025553" y="-676257"/>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2069253" y="6111651"/>
            <a:ext cx="4138507" cy="5368346"/>
          </a:xfrm>
          <a:custGeom>
            <a:avLst/>
            <a:gdLst/>
            <a:ahLst/>
            <a:cxnLst/>
            <a:rect l="l" t="t" r="r" b="b"/>
            <a:pathLst>
              <a:path w="4138507" h="5368346">
                <a:moveTo>
                  <a:pt x="0" y="0"/>
                </a:moveTo>
                <a:lnTo>
                  <a:pt x="4138506" y="0"/>
                </a:lnTo>
                <a:lnTo>
                  <a:pt x="4138506"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855449" y="-1109919"/>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2.5) Just war theory</a:t>
            </a:r>
          </a:p>
        </p:txBody>
      </p:sp>
      <p:sp>
        <p:nvSpPr>
          <p:cNvPr id="3" name="TextBox 3"/>
          <p:cNvSpPr txBox="1"/>
          <p:nvPr/>
        </p:nvSpPr>
        <p:spPr>
          <a:xfrm>
            <a:off x="3921980" y="3723483"/>
            <a:ext cx="9380230" cy="4163791"/>
          </a:xfrm>
          <a:prstGeom prst="rect">
            <a:avLst/>
          </a:prstGeom>
        </p:spPr>
        <p:txBody>
          <a:bodyPr lIns="0" tIns="0" rIns="0" bIns="0" rtlCol="0" anchor="t">
            <a:spAutoFit/>
          </a:bodyPr>
          <a:lstStyle/>
          <a:p>
            <a:pPr algn="l">
              <a:lnSpc>
                <a:spcPts val="8324"/>
              </a:lnSpc>
            </a:pPr>
            <a:r>
              <a:rPr lang="en-US" sz="5946" spc="65">
                <a:solidFill>
                  <a:srgbClr val="000000"/>
                </a:solidFill>
                <a:latin typeface="Coustard"/>
                <a:ea typeface="Coustard"/>
                <a:cs typeface="Coustard"/>
                <a:sym typeface="Coustard"/>
              </a:rPr>
              <a:t>1) Just cause</a:t>
            </a:r>
          </a:p>
          <a:p>
            <a:pPr algn="l">
              <a:lnSpc>
                <a:spcPts val="8324"/>
              </a:lnSpc>
            </a:pPr>
            <a:r>
              <a:rPr lang="en-US" sz="5946" spc="65">
                <a:solidFill>
                  <a:srgbClr val="000000"/>
                </a:solidFill>
                <a:latin typeface="Coustard"/>
                <a:ea typeface="Coustard"/>
                <a:cs typeface="Coustard"/>
                <a:sym typeface="Coustard"/>
              </a:rPr>
              <a:t>2) Proportionate Cause</a:t>
            </a:r>
          </a:p>
          <a:p>
            <a:pPr algn="l">
              <a:lnSpc>
                <a:spcPts val="8324"/>
              </a:lnSpc>
            </a:pPr>
            <a:r>
              <a:rPr lang="en-US" sz="5946" spc="65">
                <a:solidFill>
                  <a:srgbClr val="000000"/>
                </a:solidFill>
                <a:latin typeface="Coustard"/>
                <a:ea typeface="Coustard"/>
                <a:cs typeface="Coustard"/>
                <a:sym typeface="Coustard"/>
              </a:rPr>
              <a:t>3) Right Intention </a:t>
            </a:r>
          </a:p>
          <a:p>
            <a:pPr algn="l">
              <a:lnSpc>
                <a:spcPts val="8324"/>
              </a:lnSpc>
            </a:pPr>
            <a:r>
              <a:rPr lang="en-US" sz="5946" spc="65">
                <a:solidFill>
                  <a:srgbClr val="000000"/>
                </a:solidFill>
                <a:latin typeface="Coustard"/>
                <a:ea typeface="Coustard"/>
                <a:cs typeface="Coustard"/>
                <a:sym typeface="Coustard"/>
              </a:rPr>
              <a:t>4) Right Authority </a:t>
            </a:r>
          </a:p>
        </p:txBody>
      </p:sp>
      <p:sp>
        <p:nvSpPr>
          <p:cNvPr id="4" name="Freeform 4"/>
          <p:cNvSpPr/>
          <p:nvPr/>
        </p:nvSpPr>
        <p:spPr>
          <a:xfrm flipH="1">
            <a:off x="16025553" y="-676257"/>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2069253" y="6111651"/>
            <a:ext cx="4138507" cy="5368346"/>
          </a:xfrm>
          <a:custGeom>
            <a:avLst/>
            <a:gdLst/>
            <a:ahLst/>
            <a:cxnLst/>
            <a:rect l="l" t="t" r="r" b="b"/>
            <a:pathLst>
              <a:path w="4138507" h="5368346">
                <a:moveTo>
                  <a:pt x="0" y="0"/>
                </a:moveTo>
                <a:lnTo>
                  <a:pt x="4138506" y="0"/>
                </a:lnTo>
                <a:lnTo>
                  <a:pt x="4138506"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855449" y="-1109919"/>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2.5) Just war theory</a:t>
            </a:r>
          </a:p>
        </p:txBody>
      </p:sp>
      <p:sp>
        <p:nvSpPr>
          <p:cNvPr id="3" name="TextBox 3"/>
          <p:cNvSpPr txBox="1"/>
          <p:nvPr/>
        </p:nvSpPr>
        <p:spPr>
          <a:xfrm>
            <a:off x="3198189" y="3572827"/>
            <a:ext cx="13185303" cy="5211541"/>
          </a:xfrm>
          <a:prstGeom prst="rect">
            <a:avLst/>
          </a:prstGeom>
        </p:spPr>
        <p:txBody>
          <a:bodyPr lIns="0" tIns="0" rIns="0" bIns="0" rtlCol="0" anchor="t">
            <a:spAutoFit/>
          </a:bodyPr>
          <a:lstStyle/>
          <a:p>
            <a:pPr algn="l">
              <a:lnSpc>
                <a:spcPts val="8324"/>
              </a:lnSpc>
            </a:pPr>
            <a:r>
              <a:rPr lang="en-US" sz="5946" spc="65">
                <a:solidFill>
                  <a:srgbClr val="000000"/>
                </a:solidFill>
                <a:latin typeface="Coustard"/>
                <a:ea typeface="Coustard"/>
                <a:cs typeface="Coustard"/>
                <a:sym typeface="Coustard"/>
              </a:rPr>
              <a:t>1) Just cause</a:t>
            </a:r>
          </a:p>
          <a:p>
            <a:pPr algn="l">
              <a:lnSpc>
                <a:spcPts val="8324"/>
              </a:lnSpc>
            </a:pPr>
            <a:r>
              <a:rPr lang="en-US" sz="5946" spc="65">
                <a:solidFill>
                  <a:srgbClr val="000000"/>
                </a:solidFill>
                <a:latin typeface="Coustard"/>
                <a:ea typeface="Coustard"/>
                <a:cs typeface="Coustard"/>
                <a:sym typeface="Coustard"/>
              </a:rPr>
              <a:t>2) Proportionate Cause</a:t>
            </a:r>
          </a:p>
          <a:p>
            <a:pPr algn="l">
              <a:lnSpc>
                <a:spcPts val="8324"/>
              </a:lnSpc>
            </a:pPr>
            <a:r>
              <a:rPr lang="en-US" sz="5946" spc="65">
                <a:solidFill>
                  <a:srgbClr val="000000"/>
                </a:solidFill>
                <a:latin typeface="Coustard"/>
                <a:ea typeface="Coustard"/>
                <a:cs typeface="Coustard"/>
                <a:sym typeface="Coustard"/>
              </a:rPr>
              <a:t>3) Right Intention </a:t>
            </a:r>
          </a:p>
          <a:p>
            <a:pPr algn="l">
              <a:lnSpc>
                <a:spcPts val="8324"/>
              </a:lnSpc>
            </a:pPr>
            <a:r>
              <a:rPr lang="en-US" sz="5946" spc="65">
                <a:solidFill>
                  <a:srgbClr val="000000"/>
                </a:solidFill>
                <a:latin typeface="Coustard"/>
                <a:ea typeface="Coustard"/>
                <a:cs typeface="Coustard"/>
                <a:sym typeface="Coustard"/>
              </a:rPr>
              <a:t>4) Right Authority </a:t>
            </a:r>
          </a:p>
          <a:p>
            <a:pPr algn="l">
              <a:lnSpc>
                <a:spcPts val="8324"/>
              </a:lnSpc>
            </a:pPr>
            <a:r>
              <a:rPr lang="en-US" sz="5946" spc="65">
                <a:solidFill>
                  <a:srgbClr val="000000"/>
                </a:solidFill>
                <a:latin typeface="Coustard"/>
                <a:ea typeface="Coustard"/>
                <a:cs typeface="Coustard"/>
                <a:sym typeface="Coustard"/>
              </a:rPr>
              <a:t>5) Reasonable Chance of Success </a:t>
            </a:r>
          </a:p>
        </p:txBody>
      </p:sp>
      <p:sp>
        <p:nvSpPr>
          <p:cNvPr id="4" name="Freeform 4"/>
          <p:cNvSpPr/>
          <p:nvPr/>
        </p:nvSpPr>
        <p:spPr>
          <a:xfrm flipH="1">
            <a:off x="16025553" y="-676257"/>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2069253" y="6111651"/>
            <a:ext cx="4138507" cy="5368346"/>
          </a:xfrm>
          <a:custGeom>
            <a:avLst/>
            <a:gdLst/>
            <a:ahLst/>
            <a:cxnLst/>
            <a:rect l="l" t="t" r="r" b="b"/>
            <a:pathLst>
              <a:path w="4138507" h="5368346">
                <a:moveTo>
                  <a:pt x="0" y="0"/>
                </a:moveTo>
                <a:lnTo>
                  <a:pt x="4138506" y="0"/>
                </a:lnTo>
                <a:lnTo>
                  <a:pt x="4138506"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855449" y="-1109919"/>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2.5) Just war theory</a:t>
            </a:r>
          </a:p>
        </p:txBody>
      </p:sp>
      <p:sp>
        <p:nvSpPr>
          <p:cNvPr id="3" name="TextBox 3"/>
          <p:cNvSpPr txBox="1"/>
          <p:nvPr/>
        </p:nvSpPr>
        <p:spPr>
          <a:xfrm>
            <a:off x="3198189" y="3048952"/>
            <a:ext cx="13185303" cy="6259291"/>
          </a:xfrm>
          <a:prstGeom prst="rect">
            <a:avLst/>
          </a:prstGeom>
        </p:spPr>
        <p:txBody>
          <a:bodyPr lIns="0" tIns="0" rIns="0" bIns="0" rtlCol="0" anchor="t">
            <a:spAutoFit/>
          </a:bodyPr>
          <a:lstStyle/>
          <a:p>
            <a:pPr algn="l">
              <a:lnSpc>
                <a:spcPts val="8324"/>
              </a:lnSpc>
            </a:pPr>
            <a:r>
              <a:rPr lang="en-US" sz="5946" spc="65">
                <a:solidFill>
                  <a:srgbClr val="000000"/>
                </a:solidFill>
                <a:latin typeface="Coustard"/>
                <a:ea typeface="Coustard"/>
                <a:cs typeface="Coustard"/>
                <a:sym typeface="Coustard"/>
              </a:rPr>
              <a:t>1) Just cause</a:t>
            </a:r>
          </a:p>
          <a:p>
            <a:pPr algn="l">
              <a:lnSpc>
                <a:spcPts val="8324"/>
              </a:lnSpc>
            </a:pPr>
            <a:r>
              <a:rPr lang="en-US" sz="5946" spc="65">
                <a:solidFill>
                  <a:srgbClr val="000000"/>
                </a:solidFill>
                <a:latin typeface="Coustard"/>
                <a:ea typeface="Coustard"/>
                <a:cs typeface="Coustard"/>
                <a:sym typeface="Coustard"/>
              </a:rPr>
              <a:t>2) Proportionate Cause</a:t>
            </a:r>
          </a:p>
          <a:p>
            <a:pPr algn="l">
              <a:lnSpc>
                <a:spcPts val="8324"/>
              </a:lnSpc>
            </a:pPr>
            <a:r>
              <a:rPr lang="en-US" sz="5946" spc="65">
                <a:solidFill>
                  <a:srgbClr val="000000"/>
                </a:solidFill>
                <a:latin typeface="Coustard"/>
                <a:ea typeface="Coustard"/>
                <a:cs typeface="Coustard"/>
                <a:sym typeface="Coustard"/>
              </a:rPr>
              <a:t>3) Right Intention </a:t>
            </a:r>
          </a:p>
          <a:p>
            <a:pPr algn="l">
              <a:lnSpc>
                <a:spcPts val="8324"/>
              </a:lnSpc>
            </a:pPr>
            <a:r>
              <a:rPr lang="en-US" sz="5946" spc="65">
                <a:solidFill>
                  <a:srgbClr val="000000"/>
                </a:solidFill>
                <a:latin typeface="Coustard"/>
                <a:ea typeface="Coustard"/>
                <a:cs typeface="Coustard"/>
                <a:sym typeface="Coustard"/>
              </a:rPr>
              <a:t>4) Right Authority </a:t>
            </a:r>
          </a:p>
          <a:p>
            <a:pPr algn="l">
              <a:lnSpc>
                <a:spcPts val="8324"/>
              </a:lnSpc>
            </a:pPr>
            <a:r>
              <a:rPr lang="en-US" sz="5946" spc="65">
                <a:solidFill>
                  <a:srgbClr val="000000"/>
                </a:solidFill>
                <a:latin typeface="Coustard"/>
                <a:ea typeface="Coustard"/>
                <a:cs typeface="Coustard"/>
                <a:sym typeface="Coustard"/>
              </a:rPr>
              <a:t>5) Reasonable Chance of Success </a:t>
            </a:r>
          </a:p>
          <a:p>
            <a:pPr algn="l">
              <a:lnSpc>
                <a:spcPts val="8324"/>
              </a:lnSpc>
            </a:pPr>
            <a:r>
              <a:rPr lang="en-US" sz="5946" spc="65">
                <a:solidFill>
                  <a:srgbClr val="000000"/>
                </a:solidFill>
                <a:latin typeface="Coustard"/>
                <a:ea typeface="Coustard"/>
                <a:cs typeface="Coustard"/>
                <a:sym typeface="Coustard"/>
              </a:rPr>
              <a:t>6) Last Resort </a:t>
            </a:r>
          </a:p>
        </p:txBody>
      </p:sp>
      <p:sp>
        <p:nvSpPr>
          <p:cNvPr id="4" name="Freeform 4"/>
          <p:cNvSpPr/>
          <p:nvPr/>
        </p:nvSpPr>
        <p:spPr>
          <a:xfrm flipH="1">
            <a:off x="16025553" y="-676257"/>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2069253" y="6111651"/>
            <a:ext cx="4138507" cy="5368346"/>
          </a:xfrm>
          <a:custGeom>
            <a:avLst/>
            <a:gdLst/>
            <a:ahLst/>
            <a:cxnLst/>
            <a:rect l="l" t="t" r="r" b="b"/>
            <a:pathLst>
              <a:path w="4138507" h="5368346">
                <a:moveTo>
                  <a:pt x="0" y="0"/>
                </a:moveTo>
                <a:lnTo>
                  <a:pt x="4138506" y="0"/>
                </a:lnTo>
                <a:lnTo>
                  <a:pt x="4138506"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855449" y="-1109919"/>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2.5) Just war theory</a:t>
            </a:r>
          </a:p>
        </p:txBody>
      </p:sp>
      <p:sp>
        <p:nvSpPr>
          <p:cNvPr id="3" name="TextBox 3"/>
          <p:cNvSpPr txBox="1"/>
          <p:nvPr/>
        </p:nvSpPr>
        <p:spPr>
          <a:xfrm>
            <a:off x="3198189" y="4620577"/>
            <a:ext cx="13185303" cy="3116041"/>
          </a:xfrm>
          <a:prstGeom prst="rect">
            <a:avLst/>
          </a:prstGeom>
        </p:spPr>
        <p:txBody>
          <a:bodyPr lIns="0" tIns="0" rIns="0" bIns="0" rtlCol="0" anchor="t">
            <a:spAutoFit/>
          </a:bodyPr>
          <a:lstStyle/>
          <a:p>
            <a:pPr algn="l">
              <a:lnSpc>
                <a:spcPts val="8324"/>
              </a:lnSpc>
            </a:pPr>
            <a:r>
              <a:rPr lang="en-US" sz="5946" spc="65">
                <a:solidFill>
                  <a:srgbClr val="000000"/>
                </a:solidFill>
                <a:latin typeface="Coustard"/>
                <a:ea typeface="Coustard"/>
                <a:cs typeface="Coustard"/>
                <a:sym typeface="Coustard"/>
              </a:rPr>
              <a:t>Moral requirements for the way war is fought</a:t>
            </a:r>
          </a:p>
          <a:p>
            <a:pPr algn="l">
              <a:lnSpc>
                <a:spcPts val="8324"/>
              </a:lnSpc>
            </a:pPr>
            <a:r>
              <a:rPr lang="en-US" sz="5946" spc="65">
                <a:solidFill>
                  <a:srgbClr val="000000"/>
                </a:solidFill>
                <a:latin typeface="Coustard"/>
                <a:ea typeface="Coustard"/>
                <a:cs typeface="Coustard"/>
                <a:sym typeface="Coustard"/>
              </a:rPr>
              <a:t> </a:t>
            </a:r>
          </a:p>
        </p:txBody>
      </p:sp>
      <p:sp>
        <p:nvSpPr>
          <p:cNvPr id="4" name="Freeform 4"/>
          <p:cNvSpPr/>
          <p:nvPr/>
        </p:nvSpPr>
        <p:spPr>
          <a:xfrm flipH="1">
            <a:off x="16025553" y="-676257"/>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2069253" y="6111651"/>
            <a:ext cx="4138507" cy="5368346"/>
          </a:xfrm>
          <a:custGeom>
            <a:avLst/>
            <a:gdLst/>
            <a:ahLst/>
            <a:cxnLst/>
            <a:rect l="l" t="t" r="r" b="b"/>
            <a:pathLst>
              <a:path w="4138507" h="5368346">
                <a:moveTo>
                  <a:pt x="0" y="0"/>
                </a:moveTo>
                <a:lnTo>
                  <a:pt x="4138506" y="0"/>
                </a:lnTo>
                <a:lnTo>
                  <a:pt x="4138506"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855449" y="-1109919"/>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2.5) Just war theory</a:t>
            </a:r>
          </a:p>
        </p:txBody>
      </p:sp>
      <p:sp>
        <p:nvSpPr>
          <p:cNvPr id="3" name="TextBox 3"/>
          <p:cNvSpPr txBox="1"/>
          <p:nvPr/>
        </p:nvSpPr>
        <p:spPr>
          <a:xfrm>
            <a:off x="3198189" y="5144452"/>
            <a:ext cx="13185303" cy="2068291"/>
          </a:xfrm>
          <a:prstGeom prst="rect">
            <a:avLst/>
          </a:prstGeom>
        </p:spPr>
        <p:txBody>
          <a:bodyPr lIns="0" tIns="0" rIns="0" bIns="0" rtlCol="0" anchor="t">
            <a:spAutoFit/>
          </a:bodyPr>
          <a:lstStyle/>
          <a:p>
            <a:pPr algn="l">
              <a:lnSpc>
                <a:spcPts val="8324"/>
              </a:lnSpc>
            </a:pPr>
            <a:r>
              <a:rPr lang="en-US" sz="5946" spc="65">
                <a:solidFill>
                  <a:srgbClr val="000000"/>
                </a:solidFill>
                <a:latin typeface="Coustard"/>
                <a:ea typeface="Coustard"/>
                <a:cs typeface="Coustard"/>
                <a:sym typeface="Coustard"/>
              </a:rPr>
              <a:t>Moral requirements for when the war has finished</a:t>
            </a:r>
          </a:p>
        </p:txBody>
      </p:sp>
      <p:sp>
        <p:nvSpPr>
          <p:cNvPr id="4" name="Freeform 4"/>
          <p:cNvSpPr/>
          <p:nvPr/>
        </p:nvSpPr>
        <p:spPr>
          <a:xfrm flipH="1">
            <a:off x="16025553" y="-676257"/>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2069253" y="6111651"/>
            <a:ext cx="4138507" cy="5368346"/>
          </a:xfrm>
          <a:custGeom>
            <a:avLst/>
            <a:gdLst/>
            <a:ahLst/>
            <a:cxnLst/>
            <a:rect l="l" t="t" r="r" b="b"/>
            <a:pathLst>
              <a:path w="4138507" h="5368346">
                <a:moveTo>
                  <a:pt x="0" y="0"/>
                </a:moveTo>
                <a:lnTo>
                  <a:pt x="4138506" y="0"/>
                </a:lnTo>
                <a:lnTo>
                  <a:pt x="4138506"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855449" y="-1109919"/>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3) War and prayer</a:t>
            </a:r>
          </a:p>
        </p:txBody>
      </p:sp>
      <p:sp>
        <p:nvSpPr>
          <p:cNvPr id="3" name="Freeform 3"/>
          <p:cNvSpPr/>
          <p:nvPr/>
        </p:nvSpPr>
        <p:spPr>
          <a:xfrm flipH="1">
            <a:off x="-265032" y="0"/>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4" name="Freeform 4"/>
          <p:cNvSpPr/>
          <p:nvPr/>
        </p:nvSpPr>
        <p:spPr>
          <a:xfrm>
            <a:off x="14632720" y="-100069"/>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1205111">
            <a:off x="15874462" y="6736059"/>
            <a:ext cx="3768297" cy="4982124"/>
          </a:xfrm>
          <a:custGeom>
            <a:avLst/>
            <a:gdLst/>
            <a:ahLst/>
            <a:cxnLst/>
            <a:rect l="l" t="t" r="r" b="b"/>
            <a:pathLst>
              <a:path w="3768297" h="4982124">
                <a:moveTo>
                  <a:pt x="0" y="0"/>
                </a:moveTo>
                <a:lnTo>
                  <a:pt x="3768297" y="0"/>
                </a:lnTo>
                <a:lnTo>
                  <a:pt x="3768297"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3) War and prayer</a:t>
            </a:r>
          </a:p>
        </p:txBody>
      </p:sp>
      <p:sp>
        <p:nvSpPr>
          <p:cNvPr id="3" name="Freeform 3"/>
          <p:cNvSpPr/>
          <p:nvPr/>
        </p:nvSpPr>
        <p:spPr>
          <a:xfrm flipH="1">
            <a:off x="-265032" y="0"/>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4" name="Freeform 4"/>
          <p:cNvSpPr/>
          <p:nvPr/>
        </p:nvSpPr>
        <p:spPr>
          <a:xfrm>
            <a:off x="15484280" y="-1303030"/>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1205111">
            <a:off x="15874462" y="6736059"/>
            <a:ext cx="3768297" cy="4982124"/>
          </a:xfrm>
          <a:custGeom>
            <a:avLst/>
            <a:gdLst/>
            <a:ahLst/>
            <a:cxnLst/>
            <a:rect l="l" t="t" r="r" b="b"/>
            <a:pathLst>
              <a:path w="3768297" h="4982124">
                <a:moveTo>
                  <a:pt x="0" y="0"/>
                </a:moveTo>
                <a:lnTo>
                  <a:pt x="3768297" y="0"/>
                </a:lnTo>
                <a:lnTo>
                  <a:pt x="3768297"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0" y="4224949"/>
            <a:ext cx="16644619" cy="2842220"/>
          </a:xfrm>
          <a:prstGeom prst="rect">
            <a:avLst/>
          </a:prstGeom>
        </p:spPr>
        <p:txBody>
          <a:bodyPr lIns="0" tIns="0" rIns="0" bIns="0" rtlCol="0" anchor="t">
            <a:spAutoFit/>
          </a:bodyPr>
          <a:lstStyle/>
          <a:p>
            <a:pPr algn="ctr">
              <a:lnSpc>
                <a:spcPts val="8262"/>
              </a:lnSpc>
            </a:pPr>
            <a:r>
              <a:rPr lang="en-US" sz="5901">
                <a:solidFill>
                  <a:srgbClr val="282826"/>
                </a:solidFill>
                <a:latin typeface="Coustard"/>
                <a:ea typeface="Coustard"/>
                <a:cs typeface="Coustard"/>
                <a:sym typeface="Coustard"/>
              </a:rPr>
              <a:t>1) Soldiers currently serving in your nations armed forces</a:t>
            </a:r>
          </a:p>
          <a:p>
            <a:pPr algn="ctr">
              <a:lnSpc>
                <a:spcPts val="6022"/>
              </a:lnSpc>
              <a:spcBef>
                <a:spcPct val="0"/>
              </a:spcBef>
            </a:pPr>
            <a:r>
              <a:rPr lang="en-US" sz="4301">
                <a:solidFill>
                  <a:srgbClr val="282826"/>
                </a:solidFill>
                <a:latin typeface="Coustard"/>
                <a:ea typeface="Coustard"/>
                <a:cs typeface="Coustard"/>
                <a:sym typeface="Coustard"/>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3) War and prayer</a:t>
            </a:r>
          </a:p>
        </p:txBody>
      </p:sp>
      <p:sp>
        <p:nvSpPr>
          <p:cNvPr id="3" name="Freeform 3"/>
          <p:cNvSpPr/>
          <p:nvPr/>
        </p:nvSpPr>
        <p:spPr>
          <a:xfrm flipH="1">
            <a:off x="-265032" y="0"/>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4" name="Freeform 4"/>
          <p:cNvSpPr/>
          <p:nvPr/>
        </p:nvSpPr>
        <p:spPr>
          <a:xfrm>
            <a:off x="15484280" y="-1303030"/>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1205111">
            <a:off x="15874462" y="6736059"/>
            <a:ext cx="3768297" cy="4982124"/>
          </a:xfrm>
          <a:custGeom>
            <a:avLst/>
            <a:gdLst/>
            <a:ahLst/>
            <a:cxnLst/>
            <a:rect l="l" t="t" r="r" b="b"/>
            <a:pathLst>
              <a:path w="3768297" h="4982124">
                <a:moveTo>
                  <a:pt x="0" y="0"/>
                </a:moveTo>
                <a:lnTo>
                  <a:pt x="3768297" y="0"/>
                </a:lnTo>
                <a:lnTo>
                  <a:pt x="3768297"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0" y="4224949"/>
            <a:ext cx="16644619" cy="4937720"/>
          </a:xfrm>
          <a:prstGeom prst="rect">
            <a:avLst/>
          </a:prstGeom>
        </p:spPr>
        <p:txBody>
          <a:bodyPr lIns="0" tIns="0" rIns="0" bIns="0" rtlCol="0" anchor="t">
            <a:spAutoFit/>
          </a:bodyPr>
          <a:lstStyle/>
          <a:p>
            <a:pPr algn="ctr">
              <a:lnSpc>
                <a:spcPts val="8262"/>
              </a:lnSpc>
            </a:pPr>
            <a:r>
              <a:rPr lang="en-US" sz="5901">
                <a:solidFill>
                  <a:srgbClr val="282826"/>
                </a:solidFill>
                <a:latin typeface="Coustard"/>
                <a:ea typeface="Coustard"/>
                <a:cs typeface="Coustard"/>
                <a:sym typeface="Coustard"/>
              </a:rPr>
              <a:t>1) Soldiers currently serving in your nations armed forces</a:t>
            </a:r>
          </a:p>
          <a:p>
            <a:pPr algn="ctr">
              <a:lnSpc>
                <a:spcPts val="8262"/>
              </a:lnSpc>
            </a:pPr>
            <a:r>
              <a:rPr lang="en-US" sz="5901">
                <a:solidFill>
                  <a:srgbClr val="282826"/>
                </a:solidFill>
                <a:latin typeface="Coustard"/>
                <a:ea typeface="Coustard"/>
                <a:cs typeface="Coustard"/>
                <a:sym typeface="Coustard"/>
              </a:rPr>
              <a:t>2) Leaders of countries</a:t>
            </a:r>
          </a:p>
          <a:p>
            <a:pPr algn="ctr">
              <a:lnSpc>
                <a:spcPts val="8262"/>
              </a:lnSpc>
            </a:pPr>
            <a:endParaRPr lang="en-US" sz="5901">
              <a:solidFill>
                <a:srgbClr val="282826"/>
              </a:solidFill>
              <a:latin typeface="Coustard"/>
              <a:ea typeface="Coustard"/>
              <a:cs typeface="Coustard"/>
              <a:sym typeface="Coustard"/>
            </a:endParaRPr>
          </a:p>
          <a:p>
            <a:pPr algn="ctr">
              <a:lnSpc>
                <a:spcPts val="6022"/>
              </a:lnSpc>
              <a:spcBef>
                <a:spcPct val="0"/>
              </a:spcBef>
            </a:pPr>
            <a:r>
              <a:rPr lang="en-US" sz="4301">
                <a:solidFill>
                  <a:srgbClr val="282826"/>
                </a:solidFill>
                <a:latin typeface="Coustard"/>
                <a:ea typeface="Coustard"/>
                <a:cs typeface="Coustard"/>
                <a:sym typeface="Coustard"/>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Freeform 2"/>
          <p:cNvSpPr/>
          <p:nvPr/>
        </p:nvSpPr>
        <p:spPr>
          <a:xfrm flipH="1">
            <a:off x="16025553" y="-676257"/>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3" name="Freeform 3"/>
          <p:cNvSpPr/>
          <p:nvPr/>
        </p:nvSpPr>
        <p:spPr>
          <a:xfrm rot="1205111">
            <a:off x="16101560" y="6294215"/>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rot="451105">
            <a:off x="262479" y="-1028700"/>
            <a:ext cx="1563624" cy="4114800"/>
          </a:xfrm>
          <a:custGeom>
            <a:avLst/>
            <a:gdLst/>
            <a:ahLst/>
            <a:cxnLst/>
            <a:rect l="l" t="t" r="r" b="b"/>
            <a:pathLst>
              <a:path w="1563624" h="4114800">
                <a:moveTo>
                  <a:pt x="0" y="0"/>
                </a:moveTo>
                <a:lnTo>
                  <a:pt x="1563624" y="0"/>
                </a:lnTo>
                <a:lnTo>
                  <a:pt x="1563624"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rot="-4882590">
            <a:off x="-574988" y="6915461"/>
            <a:ext cx="7787944" cy="9712855"/>
          </a:xfrm>
          <a:custGeom>
            <a:avLst/>
            <a:gdLst/>
            <a:ahLst/>
            <a:cxnLst/>
            <a:rect l="l" t="t" r="r" b="b"/>
            <a:pathLst>
              <a:path w="7787944" h="9712855">
                <a:moveTo>
                  <a:pt x="0" y="0"/>
                </a:moveTo>
                <a:lnTo>
                  <a:pt x="7787944" y="0"/>
                </a:lnTo>
                <a:lnTo>
                  <a:pt x="7787944" y="9712855"/>
                </a:lnTo>
                <a:lnTo>
                  <a:pt x="0" y="971285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extBox 6"/>
          <p:cNvSpPr txBox="1"/>
          <p:nvPr/>
        </p:nvSpPr>
        <p:spPr>
          <a:xfrm>
            <a:off x="3036222" y="2115114"/>
            <a:ext cx="12041692" cy="5489763"/>
          </a:xfrm>
          <a:prstGeom prst="rect">
            <a:avLst/>
          </a:prstGeom>
        </p:spPr>
        <p:txBody>
          <a:bodyPr lIns="0" tIns="0" rIns="0" bIns="0" rtlCol="0" anchor="t">
            <a:spAutoFit/>
          </a:bodyPr>
          <a:lstStyle/>
          <a:p>
            <a:pPr algn="l">
              <a:lnSpc>
                <a:spcPts val="8739"/>
              </a:lnSpc>
            </a:pPr>
            <a:r>
              <a:rPr lang="en-US" sz="6242" b="1">
                <a:solidFill>
                  <a:srgbClr val="000000"/>
                </a:solidFill>
                <a:latin typeface="Canva Sans Bold"/>
                <a:ea typeface="Canva Sans Bold"/>
                <a:cs typeface="Canva Sans Bold"/>
                <a:sym typeface="Canva Sans Bold"/>
              </a:rPr>
              <a:t> 1) War is a feature of fallen life</a:t>
            </a:r>
          </a:p>
          <a:p>
            <a:pPr algn="l">
              <a:lnSpc>
                <a:spcPts val="8739"/>
              </a:lnSpc>
            </a:pPr>
            <a:endParaRPr lang="en-US" sz="6242" b="1">
              <a:solidFill>
                <a:srgbClr val="000000"/>
              </a:solidFill>
              <a:latin typeface="Canva Sans Bold"/>
              <a:ea typeface="Canva Sans Bold"/>
              <a:cs typeface="Canva Sans Bold"/>
              <a:sym typeface="Canva Sans Bold"/>
            </a:endParaRPr>
          </a:p>
          <a:p>
            <a:pPr algn="l">
              <a:lnSpc>
                <a:spcPts val="8739"/>
              </a:lnSpc>
            </a:pPr>
            <a:r>
              <a:rPr lang="en-US" sz="6242" b="1">
                <a:solidFill>
                  <a:srgbClr val="000000"/>
                </a:solidFill>
                <a:latin typeface="Canva Sans Bold"/>
                <a:ea typeface="Canva Sans Bold"/>
                <a:cs typeface="Canva Sans Bold"/>
                <a:sym typeface="Canva Sans Bold"/>
              </a:rPr>
              <a:t> 2) War is a permissible reality </a:t>
            </a:r>
          </a:p>
          <a:p>
            <a:pPr algn="l">
              <a:lnSpc>
                <a:spcPts val="8739"/>
              </a:lnSpc>
            </a:pPr>
            <a:endParaRPr lang="en-US" sz="6242" b="1">
              <a:solidFill>
                <a:srgbClr val="000000"/>
              </a:solidFill>
              <a:latin typeface="Canva Sans Bold"/>
              <a:ea typeface="Canva Sans Bold"/>
              <a:cs typeface="Canva Sans Bold"/>
              <a:sym typeface="Canva Sans Bold"/>
            </a:endParaRPr>
          </a:p>
          <a:p>
            <a:pPr algn="l">
              <a:lnSpc>
                <a:spcPts val="8739"/>
              </a:lnSpc>
            </a:pPr>
            <a:r>
              <a:rPr lang="en-US" sz="6242" b="1">
                <a:solidFill>
                  <a:srgbClr val="000000"/>
                </a:solidFill>
                <a:latin typeface="Canva Sans Bold"/>
                <a:ea typeface="Canva Sans Bold"/>
                <a:cs typeface="Canva Sans Bold"/>
                <a:sym typeface="Canva Sans Bold"/>
              </a:rPr>
              <a:t> 3) War and prayer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3) War and prayer</a:t>
            </a:r>
          </a:p>
        </p:txBody>
      </p:sp>
      <p:sp>
        <p:nvSpPr>
          <p:cNvPr id="3" name="Freeform 3"/>
          <p:cNvSpPr/>
          <p:nvPr/>
        </p:nvSpPr>
        <p:spPr>
          <a:xfrm flipH="1">
            <a:off x="-265032" y="0"/>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4" name="Freeform 4"/>
          <p:cNvSpPr/>
          <p:nvPr/>
        </p:nvSpPr>
        <p:spPr>
          <a:xfrm>
            <a:off x="15484280" y="-1303030"/>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1205111">
            <a:off x="15874462" y="6736059"/>
            <a:ext cx="3768297" cy="4982124"/>
          </a:xfrm>
          <a:custGeom>
            <a:avLst/>
            <a:gdLst/>
            <a:ahLst/>
            <a:cxnLst/>
            <a:rect l="l" t="t" r="r" b="b"/>
            <a:pathLst>
              <a:path w="3768297" h="4982124">
                <a:moveTo>
                  <a:pt x="0" y="0"/>
                </a:moveTo>
                <a:lnTo>
                  <a:pt x="3768297" y="0"/>
                </a:lnTo>
                <a:lnTo>
                  <a:pt x="3768297"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0" y="4224949"/>
            <a:ext cx="16644619" cy="7033220"/>
          </a:xfrm>
          <a:prstGeom prst="rect">
            <a:avLst/>
          </a:prstGeom>
        </p:spPr>
        <p:txBody>
          <a:bodyPr lIns="0" tIns="0" rIns="0" bIns="0" rtlCol="0" anchor="t">
            <a:spAutoFit/>
          </a:bodyPr>
          <a:lstStyle/>
          <a:p>
            <a:pPr algn="ctr">
              <a:lnSpc>
                <a:spcPts val="8262"/>
              </a:lnSpc>
            </a:pPr>
            <a:r>
              <a:rPr lang="en-US" sz="5901">
                <a:solidFill>
                  <a:srgbClr val="282826"/>
                </a:solidFill>
                <a:latin typeface="Coustard"/>
                <a:ea typeface="Coustard"/>
                <a:cs typeface="Coustard"/>
                <a:sym typeface="Coustard"/>
              </a:rPr>
              <a:t>1) Soldiers currently serving in your nations armed forces</a:t>
            </a:r>
          </a:p>
          <a:p>
            <a:pPr algn="ctr">
              <a:lnSpc>
                <a:spcPts val="8262"/>
              </a:lnSpc>
            </a:pPr>
            <a:r>
              <a:rPr lang="en-US" sz="5901">
                <a:solidFill>
                  <a:srgbClr val="282826"/>
                </a:solidFill>
                <a:latin typeface="Coustard"/>
                <a:ea typeface="Coustard"/>
                <a:cs typeface="Coustard"/>
                <a:sym typeface="Coustard"/>
              </a:rPr>
              <a:t>2) Leaders of countries</a:t>
            </a:r>
          </a:p>
          <a:p>
            <a:pPr algn="ctr">
              <a:lnSpc>
                <a:spcPts val="8262"/>
              </a:lnSpc>
            </a:pPr>
            <a:r>
              <a:rPr lang="en-US" sz="5901">
                <a:solidFill>
                  <a:srgbClr val="282826"/>
                </a:solidFill>
                <a:latin typeface="Coustard"/>
                <a:ea typeface="Coustard"/>
                <a:cs typeface="Coustard"/>
                <a:sym typeface="Coustard"/>
              </a:rPr>
              <a:t>3) ·Nations currently at war</a:t>
            </a:r>
          </a:p>
          <a:p>
            <a:pPr algn="ctr">
              <a:lnSpc>
                <a:spcPts val="8262"/>
              </a:lnSpc>
            </a:pPr>
            <a:endParaRPr lang="en-US" sz="5901">
              <a:solidFill>
                <a:srgbClr val="282826"/>
              </a:solidFill>
              <a:latin typeface="Coustard"/>
              <a:ea typeface="Coustard"/>
              <a:cs typeface="Coustard"/>
              <a:sym typeface="Coustard"/>
            </a:endParaRPr>
          </a:p>
          <a:p>
            <a:pPr algn="ctr">
              <a:lnSpc>
                <a:spcPts val="8262"/>
              </a:lnSpc>
            </a:pPr>
            <a:endParaRPr lang="en-US" sz="5901">
              <a:solidFill>
                <a:srgbClr val="282826"/>
              </a:solidFill>
              <a:latin typeface="Coustard"/>
              <a:ea typeface="Coustard"/>
              <a:cs typeface="Coustard"/>
              <a:sym typeface="Coustard"/>
            </a:endParaRPr>
          </a:p>
          <a:p>
            <a:pPr algn="ctr">
              <a:lnSpc>
                <a:spcPts val="6022"/>
              </a:lnSpc>
              <a:spcBef>
                <a:spcPct val="0"/>
              </a:spcBef>
            </a:pPr>
            <a:r>
              <a:rPr lang="en-US" sz="4301">
                <a:solidFill>
                  <a:srgbClr val="282826"/>
                </a:solidFill>
                <a:latin typeface="Coustard"/>
                <a:ea typeface="Coustard"/>
                <a:cs typeface="Coustard"/>
                <a:sym typeface="Coustard"/>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3) War and prayer</a:t>
            </a:r>
          </a:p>
        </p:txBody>
      </p:sp>
      <p:sp>
        <p:nvSpPr>
          <p:cNvPr id="3" name="Freeform 3"/>
          <p:cNvSpPr/>
          <p:nvPr/>
        </p:nvSpPr>
        <p:spPr>
          <a:xfrm flipH="1">
            <a:off x="-265032" y="0"/>
            <a:ext cx="3920312" cy="3849034"/>
          </a:xfrm>
          <a:custGeom>
            <a:avLst/>
            <a:gdLst/>
            <a:ahLst/>
            <a:cxnLst/>
            <a:rect l="l" t="t" r="r" b="b"/>
            <a:pathLst>
              <a:path w="3920312" h="3849034">
                <a:moveTo>
                  <a:pt x="3920312" y="0"/>
                </a:moveTo>
                <a:lnTo>
                  <a:pt x="0" y="0"/>
                </a:lnTo>
                <a:lnTo>
                  <a:pt x="0" y="3849034"/>
                </a:lnTo>
                <a:lnTo>
                  <a:pt x="3920312" y="3849034"/>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4" name="Freeform 4"/>
          <p:cNvSpPr/>
          <p:nvPr/>
        </p:nvSpPr>
        <p:spPr>
          <a:xfrm>
            <a:off x="15484280" y="-1303030"/>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1205111">
            <a:off x="15874462" y="6736059"/>
            <a:ext cx="3768297" cy="4982124"/>
          </a:xfrm>
          <a:custGeom>
            <a:avLst/>
            <a:gdLst/>
            <a:ahLst/>
            <a:cxnLst/>
            <a:rect l="l" t="t" r="r" b="b"/>
            <a:pathLst>
              <a:path w="3768297" h="4982124">
                <a:moveTo>
                  <a:pt x="0" y="0"/>
                </a:moveTo>
                <a:lnTo>
                  <a:pt x="3768297" y="0"/>
                </a:lnTo>
                <a:lnTo>
                  <a:pt x="3768297"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0" y="4224949"/>
            <a:ext cx="16644619" cy="8080970"/>
          </a:xfrm>
          <a:prstGeom prst="rect">
            <a:avLst/>
          </a:prstGeom>
        </p:spPr>
        <p:txBody>
          <a:bodyPr lIns="0" tIns="0" rIns="0" bIns="0" rtlCol="0" anchor="t">
            <a:spAutoFit/>
          </a:bodyPr>
          <a:lstStyle/>
          <a:p>
            <a:pPr algn="ctr">
              <a:lnSpc>
                <a:spcPts val="8262"/>
              </a:lnSpc>
            </a:pPr>
            <a:r>
              <a:rPr lang="en-US" sz="5901">
                <a:solidFill>
                  <a:srgbClr val="282826"/>
                </a:solidFill>
                <a:latin typeface="Coustard"/>
                <a:ea typeface="Coustard"/>
                <a:cs typeface="Coustard"/>
                <a:sym typeface="Coustard"/>
              </a:rPr>
              <a:t>1) Soldiers currently serving in your nations armed forces</a:t>
            </a:r>
          </a:p>
          <a:p>
            <a:pPr algn="ctr">
              <a:lnSpc>
                <a:spcPts val="8262"/>
              </a:lnSpc>
            </a:pPr>
            <a:r>
              <a:rPr lang="en-US" sz="5901">
                <a:solidFill>
                  <a:srgbClr val="282826"/>
                </a:solidFill>
                <a:latin typeface="Coustard"/>
                <a:ea typeface="Coustard"/>
                <a:cs typeface="Coustard"/>
                <a:sym typeface="Coustard"/>
              </a:rPr>
              <a:t>2) Leaders of countries</a:t>
            </a:r>
          </a:p>
          <a:p>
            <a:pPr algn="ctr">
              <a:lnSpc>
                <a:spcPts val="8262"/>
              </a:lnSpc>
            </a:pPr>
            <a:r>
              <a:rPr lang="en-US" sz="5901">
                <a:solidFill>
                  <a:srgbClr val="282826"/>
                </a:solidFill>
                <a:latin typeface="Coustard"/>
                <a:ea typeface="Coustard"/>
                <a:cs typeface="Coustard"/>
                <a:sym typeface="Coustard"/>
              </a:rPr>
              <a:t>3) Nations currently at war</a:t>
            </a:r>
          </a:p>
          <a:p>
            <a:pPr algn="ctr">
              <a:lnSpc>
                <a:spcPts val="8262"/>
              </a:lnSpc>
            </a:pPr>
            <a:r>
              <a:rPr lang="en-US" sz="5901">
                <a:solidFill>
                  <a:srgbClr val="282826"/>
                </a:solidFill>
                <a:latin typeface="Coustard"/>
                <a:ea typeface="Coustard"/>
                <a:cs typeface="Coustard"/>
                <a:sym typeface="Coustard"/>
              </a:rPr>
              <a:t>4) Conflicts to end</a:t>
            </a:r>
          </a:p>
          <a:p>
            <a:pPr algn="ctr">
              <a:lnSpc>
                <a:spcPts val="8262"/>
              </a:lnSpc>
            </a:pPr>
            <a:endParaRPr lang="en-US" sz="5901">
              <a:solidFill>
                <a:srgbClr val="282826"/>
              </a:solidFill>
              <a:latin typeface="Coustard"/>
              <a:ea typeface="Coustard"/>
              <a:cs typeface="Coustard"/>
              <a:sym typeface="Coustard"/>
            </a:endParaRPr>
          </a:p>
          <a:p>
            <a:pPr algn="ctr">
              <a:lnSpc>
                <a:spcPts val="8262"/>
              </a:lnSpc>
            </a:pPr>
            <a:endParaRPr lang="en-US" sz="5901">
              <a:solidFill>
                <a:srgbClr val="282826"/>
              </a:solidFill>
              <a:latin typeface="Coustard"/>
              <a:ea typeface="Coustard"/>
              <a:cs typeface="Coustard"/>
              <a:sym typeface="Coustard"/>
            </a:endParaRPr>
          </a:p>
          <a:p>
            <a:pPr algn="ctr">
              <a:lnSpc>
                <a:spcPts val="6022"/>
              </a:lnSpc>
              <a:spcBef>
                <a:spcPct val="0"/>
              </a:spcBef>
            </a:pPr>
            <a:r>
              <a:rPr lang="en-US" sz="4301">
                <a:solidFill>
                  <a:srgbClr val="282826"/>
                </a:solidFill>
                <a:latin typeface="Coustard"/>
                <a:ea typeface="Coustard"/>
                <a:cs typeface="Coustard"/>
                <a:sym typeface="Coustard"/>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3921980" y="1571643"/>
            <a:ext cx="10444040" cy="1060038"/>
          </a:xfrm>
          <a:prstGeom prst="rect">
            <a:avLst/>
          </a:prstGeom>
        </p:spPr>
        <p:txBody>
          <a:bodyPr lIns="0" tIns="0" rIns="0" bIns="0" rtlCol="0" anchor="t">
            <a:spAutoFit/>
          </a:bodyPr>
          <a:lstStyle/>
          <a:p>
            <a:pPr algn="ctr">
              <a:lnSpc>
                <a:spcPts val="7999"/>
              </a:lnSpc>
            </a:pPr>
            <a:r>
              <a:rPr lang="en-US" sz="8246">
                <a:solidFill>
                  <a:srgbClr val="282826"/>
                </a:solidFill>
                <a:latin typeface="Coustard"/>
                <a:ea typeface="Coustard"/>
                <a:cs typeface="Coustard"/>
                <a:sym typeface="Coustard"/>
              </a:rPr>
              <a:t>3) War and prayer</a:t>
            </a:r>
          </a:p>
        </p:txBody>
      </p:sp>
      <p:sp>
        <p:nvSpPr>
          <p:cNvPr id="3" name="Freeform 3"/>
          <p:cNvSpPr/>
          <p:nvPr/>
        </p:nvSpPr>
        <p:spPr>
          <a:xfrm flipH="1">
            <a:off x="-265032" y="-372235"/>
            <a:ext cx="3920312" cy="3849034"/>
          </a:xfrm>
          <a:custGeom>
            <a:avLst/>
            <a:gdLst/>
            <a:ahLst/>
            <a:cxnLst/>
            <a:rect l="l" t="t" r="r" b="b"/>
            <a:pathLst>
              <a:path w="3920312" h="3849034">
                <a:moveTo>
                  <a:pt x="3920312" y="0"/>
                </a:moveTo>
                <a:lnTo>
                  <a:pt x="0" y="0"/>
                </a:lnTo>
                <a:lnTo>
                  <a:pt x="0" y="3849033"/>
                </a:lnTo>
                <a:lnTo>
                  <a:pt x="3920312" y="3849033"/>
                </a:lnTo>
                <a:lnTo>
                  <a:pt x="392031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4" name="Freeform 4"/>
          <p:cNvSpPr/>
          <p:nvPr/>
        </p:nvSpPr>
        <p:spPr>
          <a:xfrm>
            <a:off x="15804728" y="-2316337"/>
            <a:ext cx="4138507" cy="5368346"/>
          </a:xfrm>
          <a:custGeom>
            <a:avLst/>
            <a:gdLst/>
            <a:ahLst/>
            <a:cxnLst/>
            <a:rect l="l" t="t" r="r" b="b"/>
            <a:pathLst>
              <a:path w="4138507" h="5368346">
                <a:moveTo>
                  <a:pt x="0" y="0"/>
                </a:moveTo>
                <a:lnTo>
                  <a:pt x="4138506" y="0"/>
                </a:lnTo>
                <a:lnTo>
                  <a:pt x="4138506"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rot="1205111">
            <a:off x="16403851" y="6094987"/>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207009" y="3320597"/>
            <a:ext cx="17873981" cy="8893135"/>
          </a:xfrm>
          <a:prstGeom prst="rect">
            <a:avLst/>
          </a:prstGeom>
        </p:spPr>
        <p:txBody>
          <a:bodyPr lIns="0" tIns="0" rIns="0" bIns="0" rtlCol="0" anchor="t">
            <a:spAutoFit/>
          </a:bodyPr>
          <a:lstStyle/>
          <a:p>
            <a:pPr algn="ctr">
              <a:lnSpc>
                <a:spcPts val="7982"/>
              </a:lnSpc>
            </a:pPr>
            <a:r>
              <a:rPr lang="en-US" sz="5701">
                <a:solidFill>
                  <a:srgbClr val="282826"/>
                </a:solidFill>
                <a:latin typeface="Coustard"/>
                <a:ea typeface="Coustard"/>
                <a:cs typeface="Coustard"/>
                <a:sym typeface="Coustard"/>
              </a:rPr>
              <a:t>1) Soldiers currently serving in your nations armed forces</a:t>
            </a:r>
          </a:p>
          <a:p>
            <a:pPr algn="ctr">
              <a:lnSpc>
                <a:spcPts val="7982"/>
              </a:lnSpc>
            </a:pPr>
            <a:r>
              <a:rPr lang="en-US" sz="5701">
                <a:solidFill>
                  <a:srgbClr val="282826"/>
                </a:solidFill>
                <a:latin typeface="Coustard"/>
                <a:ea typeface="Coustard"/>
                <a:cs typeface="Coustard"/>
                <a:sym typeface="Coustard"/>
              </a:rPr>
              <a:t>2) Leaders of countries</a:t>
            </a:r>
          </a:p>
          <a:p>
            <a:pPr algn="ctr">
              <a:lnSpc>
                <a:spcPts val="7982"/>
              </a:lnSpc>
            </a:pPr>
            <a:r>
              <a:rPr lang="en-US" sz="5701">
                <a:solidFill>
                  <a:srgbClr val="282826"/>
                </a:solidFill>
                <a:latin typeface="Coustard"/>
                <a:ea typeface="Coustard"/>
                <a:cs typeface="Coustard"/>
                <a:sym typeface="Coustard"/>
              </a:rPr>
              <a:t>3) Nations currently at war</a:t>
            </a:r>
          </a:p>
          <a:p>
            <a:pPr algn="ctr">
              <a:lnSpc>
                <a:spcPts val="7982"/>
              </a:lnSpc>
            </a:pPr>
            <a:r>
              <a:rPr lang="en-US" sz="5701">
                <a:solidFill>
                  <a:srgbClr val="282826"/>
                </a:solidFill>
                <a:latin typeface="Coustard"/>
                <a:ea typeface="Coustard"/>
                <a:cs typeface="Coustard"/>
                <a:sym typeface="Coustard"/>
              </a:rPr>
              <a:t>4) Conflicts to end</a:t>
            </a:r>
          </a:p>
          <a:p>
            <a:pPr algn="ctr">
              <a:lnSpc>
                <a:spcPts val="7982"/>
              </a:lnSpc>
            </a:pPr>
            <a:r>
              <a:rPr lang="en-US" sz="5701">
                <a:solidFill>
                  <a:srgbClr val="282826"/>
                </a:solidFill>
                <a:latin typeface="Coustard"/>
                <a:ea typeface="Coustard"/>
                <a:cs typeface="Coustard"/>
                <a:sym typeface="Coustard"/>
              </a:rPr>
              <a:t>5) Guilty parties to find grace in Christ</a:t>
            </a:r>
          </a:p>
          <a:p>
            <a:pPr algn="ctr">
              <a:lnSpc>
                <a:spcPts val="8262"/>
              </a:lnSpc>
            </a:pPr>
            <a:endParaRPr lang="en-US" sz="5701">
              <a:solidFill>
                <a:srgbClr val="282826"/>
              </a:solidFill>
              <a:latin typeface="Coustard"/>
              <a:ea typeface="Coustard"/>
              <a:cs typeface="Coustard"/>
              <a:sym typeface="Coustard"/>
            </a:endParaRPr>
          </a:p>
          <a:p>
            <a:pPr algn="ctr">
              <a:lnSpc>
                <a:spcPts val="8262"/>
              </a:lnSpc>
            </a:pPr>
            <a:endParaRPr lang="en-US" sz="5701">
              <a:solidFill>
                <a:srgbClr val="282826"/>
              </a:solidFill>
              <a:latin typeface="Coustard"/>
              <a:ea typeface="Coustard"/>
              <a:cs typeface="Coustard"/>
              <a:sym typeface="Coustard"/>
            </a:endParaRPr>
          </a:p>
          <a:p>
            <a:pPr algn="ctr">
              <a:lnSpc>
                <a:spcPts val="6022"/>
              </a:lnSpc>
              <a:spcBef>
                <a:spcPct val="0"/>
              </a:spcBef>
            </a:pPr>
            <a:r>
              <a:rPr lang="en-US" sz="4301">
                <a:solidFill>
                  <a:srgbClr val="282826"/>
                </a:solidFill>
                <a:latin typeface="Coustard"/>
                <a:ea typeface="Coustard"/>
                <a:cs typeface="Coustard"/>
                <a:sym typeface="Coustard"/>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2334857" y="2094137"/>
            <a:ext cx="13618287" cy="876274"/>
          </a:xfrm>
          <a:prstGeom prst="rect">
            <a:avLst/>
          </a:prstGeom>
        </p:spPr>
        <p:txBody>
          <a:bodyPr lIns="0" tIns="0" rIns="0" bIns="0" rtlCol="0" anchor="t">
            <a:spAutoFit/>
          </a:bodyPr>
          <a:lstStyle/>
          <a:p>
            <a:pPr algn="ctr">
              <a:lnSpc>
                <a:spcPts val="6641"/>
              </a:lnSpc>
            </a:pPr>
            <a:r>
              <a:rPr lang="en-US" sz="6846">
                <a:solidFill>
                  <a:srgbClr val="282826"/>
                </a:solidFill>
                <a:latin typeface="Coustard"/>
                <a:ea typeface="Coustard"/>
                <a:cs typeface="Coustard"/>
                <a:sym typeface="Coustard"/>
              </a:rPr>
              <a:t>1) War is a feature of fallen life</a:t>
            </a:r>
          </a:p>
        </p:txBody>
      </p:sp>
      <p:sp>
        <p:nvSpPr>
          <p:cNvPr id="3" name="TextBox 3"/>
          <p:cNvSpPr txBox="1"/>
          <p:nvPr/>
        </p:nvSpPr>
        <p:spPr>
          <a:xfrm>
            <a:off x="2918513" y="5247331"/>
            <a:ext cx="12206796" cy="3860174"/>
          </a:xfrm>
          <a:prstGeom prst="rect">
            <a:avLst/>
          </a:prstGeom>
        </p:spPr>
        <p:txBody>
          <a:bodyPr lIns="0" tIns="0" rIns="0" bIns="0" rtlCol="0" anchor="t">
            <a:spAutoFit/>
          </a:bodyPr>
          <a:lstStyle/>
          <a:p>
            <a:pPr algn="l">
              <a:lnSpc>
                <a:spcPts val="6094"/>
              </a:lnSpc>
            </a:pPr>
            <a:r>
              <a:rPr lang="en-US" sz="4352" spc="47">
                <a:solidFill>
                  <a:srgbClr val="000000"/>
                </a:solidFill>
                <a:latin typeface="Coustard"/>
                <a:ea typeface="Coustard"/>
                <a:cs typeface="Coustard"/>
                <a:sym typeface="Coustard"/>
              </a:rPr>
              <a:t>1.1) War in present day: Current conflicts</a:t>
            </a:r>
          </a:p>
          <a:p>
            <a:pPr algn="l">
              <a:lnSpc>
                <a:spcPts val="6094"/>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p:txBody>
      </p:sp>
      <p:sp>
        <p:nvSpPr>
          <p:cNvPr id="4" name="Freeform 4"/>
          <p:cNvSpPr/>
          <p:nvPr/>
        </p:nvSpPr>
        <p:spPr>
          <a:xfrm flipH="1">
            <a:off x="14719784" y="6028763"/>
            <a:ext cx="5079033" cy="4986687"/>
          </a:xfrm>
          <a:custGeom>
            <a:avLst/>
            <a:gdLst/>
            <a:ahLst/>
            <a:cxnLst/>
            <a:rect l="l" t="t" r="r" b="b"/>
            <a:pathLst>
              <a:path w="5079033" h="4986687">
                <a:moveTo>
                  <a:pt x="5079032" y="0"/>
                </a:moveTo>
                <a:lnTo>
                  <a:pt x="0" y="0"/>
                </a:lnTo>
                <a:lnTo>
                  <a:pt x="0" y="4986686"/>
                </a:lnTo>
                <a:lnTo>
                  <a:pt x="5079032" y="4986686"/>
                </a:lnTo>
                <a:lnTo>
                  <a:pt x="507903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16817753" y="-613290"/>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1010966" y="7795938"/>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1858156">
            <a:off x="11901806" y="-1431798"/>
            <a:ext cx="3671352" cy="3164038"/>
          </a:xfrm>
          <a:custGeom>
            <a:avLst/>
            <a:gdLst/>
            <a:ahLst/>
            <a:cxnLst/>
            <a:rect l="l" t="t" r="r" b="b"/>
            <a:pathLst>
              <a:path w="3671352" h="3164038">
                <a:moveTo>
                  <a:pt x="0" y="0"/>
                </a:moveTo>
                <a:lnTo>
                  <a:pt x="3671351" y="0"/>
                </a:lnTo>
                <a:lnTo>
                  <a:pt x="3671351" y="3164038"/>
                </a:lnTo>
                <a:lnTo>
                  <a:pt x="0" y="316403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2334857" y="2094137"/>
            <a:ext cx="13618287" cy="876274"/>
          </a:xfrm>
          <a:prstGeom prst="rect">
            <a:avLst/>
          </a:prstGeom>
        </p:spPr>
        <p:txBody>
          <a:bodyPr lIns="0" tIns="0" rIns="0" bIns="0" rtlCol="0" anchor="t">
            <a:spAutoFit/>
          </a:bodyPr>
          <a:lstStyle/>
          <a:p>
            <a:pPr algn="ctr">
              <a:lnSpc>
                <a:spcPts val="6641"/>
              </a:lnSpc>
            </a:pPr>
            <a:r>
              <a:rPr lang="en-US" sz="6846">
                <a:solidFill>
                  <a:srgbClr val="282826"/>
                </a:solidFill>
                <a:latin typeface="Coustard"/>
                <a:ea typeface="Coustard"/>
                <a:cs typeface="Coustard"/>
                <a:sym typeface="Coustard"/>
              </a:rPr>
              <a:t>1) War is a feature of fallen life</a:t>
            </a:r>
          </a:p>
        </p:txBody>
      </p:sp>
      <p:sp>
        <p:nvSpPr>
          <p:cNvPr id="3" name="TextBox 3"/>
          <p:cNvSpPr txBox="1"/>
          <p:nvPr/>
        </p:nvSpPr>
        <p:spPr>
          <a:xfrm>
            <a:off x="2918513" y="4861568"/>
            <a:ext cx="12206796" cy="4631699"/>
          </a:xfrm>
          <a:prstGeom prst="rect">
            <a:avLst/>
          </a:prstGeom>
        </p:spPr>
        <p:txBody>
          <a:bodyPr lIns="0" tIns="0" rIns="0" bIns="0" rtlCol="0" anchor="t">
            <a:spAutoFit/>
          </a:bodyPr>
          <a:lstStyle/>
          <a:p>
            <a:pPr algn="l">
              <a:lnSpc>
                <a:spcPts val="6094"/>
              </a:lnSpc>
            </a:pPr>
            <a:r>
              <a:rPr lang="en-US" sz="4352" spc="47">
                <a:solidFill>
                  <a:srgbClr val="000000"/>
                </a:solidFill>
                <a:latin typeface="Coustard"/>
                <a:ea typeface="Coustard"/>
                <a:cs typeface="Coustard"/>
                <a:sym typeface="Coustard"/>
              </a:rPr>
              <a:t>1.1) War in present day: Current conflicts</a:t>
            </a:r>
          </a:p>
          <a:p>
            <a:pPr algn="l">
              <a:lnSpc>
                <a:spcPts val="6094"/>
              </a:lnSpc>
            </a:pPr>
            <a:r>
              <a:rPr lang="en-US" sz="4352" spc="47">
                <a:solidFill>
                  <a:srgbClr val="000000"/>
                </a:solidFill>
                <a:latin typeface="Coustard"/>
                <a:ea typeface="Coustard"/>
                <a:cs typeface="Coustard"/>
                <a:sym typeface="Coustard"/>
              </a:rPr>
              <a:t>1.2) War in history</a:t>
            </a:r>
          </a:p>
          <a:p>
            <a:pPr algn="l">
              <a:lnSpc>
                <a:spcPts val="6094"/>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p:txBody>
      </p:sp>
      <p:sp>
        <p:nvSpPr>
          <p:cNvPr id="4" name="Freeform 4"/>
          <p:cNvSpPr/>
          <p:nvPr/>
        </p:nvSpPr>
        <p:spPr>
          <a:xfrm flipH="1">
            <a:off x="14719784" y="6028763"/>
            <a:ext cx="5079033" cy="4986687"/>
          </a:xfrm>
          <a:custGeom>
            <a:avLst/>
            <a:gdLst/>
            <a:ahLst/>
            <a:cxnLst/>
            <a:rect l="l" t="t" r="r" b="b"/>
            <a:pathLst>
              <a:path w="5079033" h="4986687">
                <a:moveTo>
                  <a:pt x="5079032" y="0"/>
                </a:moveTo>
                <a:lnTo>
                  <a:pt x="0" y="0"/>
                </a:lnTo>
                <a:lnTo>
                  <a:pt x="0" y="4986686"/>
                </a:lnTo>
                <a:lnTo>
                  <a:pt x="5079032" y="4986686"/>
                </a:lnTo>
                <a:lnTo>
                  <a:pt x="507903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16817753" y="-613290"/>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1010966" y="7795938"/>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1858156">
            <a:off x="11901806" y="-1431798"/>
            <a:ext cx="3671352" cy="3164038"/>
          </a:xfrm>
          <a:custGeom>
            <a:avLst/>
            <a:gdLst/>
            <a:ahLst/>
            <a:cxnLst/>
            <a:rect l="l" t="t" r="r" b="b"/>
            <a:pathLst>
              <a:path w="3671352" h="3164038">
                <a:moveTo>
                  <a:pt x="0" y="0"/>
                </a:moveTo>
                <a:lnTo>
                  <a:pt x="3671351" y="0"/>
                </a:lnTo>
                <a:lnTo>
                  <a:pt x="3671351" y="3164038"/>
                </a:lnTo>
                <a:lnTo>
                  <a:pt x="0" y="316403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2334857" y="2094137"/>
            <a:ext cx="13618287" cy="876274"/>
          </a:xfrm>
          <a:prstGeom prst="rect">
            <a:avLst/>
          </a:prstGeom>
        </p:spPr>
        <p:txBody>
          <a:bodyPr lIns="0" tIns="0" rIns="0" bIns="0" rtlCol="0" anchor="t">
            <a:spAutoFit/>
          </a:bodyPr>
          <a:lstStyle/>
          <a:p>
            <a:pPr algn="ctr">
              <a:lnSpc>
                <a:spcPts val="6641"/>
              </a:lnSpc>
            </a:pPr>
            <a:r>
              <a:rPr lang="en-US" sz="6846">
                <a:solidFill>
                  <a:srgbClr val="282826"/>
                </a:solidFill>
                <a:latin typeface="Coustard"/>
                <a:ea typeface="Coustard"/>
                <a:cs typeface="Coustard"/>
                <a:sym typeface="Coustard"/>
              </a:rPr>
              <a:t>1) War is a feature of fallen life</a:t>
            </a:r>
          </a:p>
        </p:txBody>
      </p:sp>
      <p:sp>
        <p:nvSpPr>
          <p:cNvPr id="3" name="TextBox 3"/>
          <p:cNvSpPr txBox="1"/>
          <p:nvPr/>
        </p:nvSpPr>
        <p:spPr>
          <a:xfrm>
            <a:off x="2918513" y="4475806"/>
            <a:ext cx="12206796" cy="5403224"/>
          </a:xfrm>
          <a:prstGeom prst="rect">
            <a:avLst/>
          </a:prstGeom>
        </p:spPr>
        <p:txBody>
          <a:bodyPr lIns="0" tIns="0" rIns="0" bIns="0" rtlCol="0" anchor="t">
            <a:spAutoFit/>
          </a:bodyPr>
          <a:lstStyle/>
          <a:p>
            <a:pPr algn="l">
              <a:lnSpc>
                <a:spcPts val="6094"/>
              </a:lnSpc>
            </a:pPr>
            <a:r>
              <a:rPr lang="en-US" sz="4352" spc="47">
                <a:solidFill>
                  <a:srgbClr val="000000"/>
                </a:solidFill>
                <a:latin typeface="Coustard"/>
                <a:ea typeface="Coustard"/>
                <a:cs typeface="Coustard"/>
                <a:sym typeface="Coustard"/>
              </a:rPr>
              <a:t>1.1) War in present day: Current conflicts</a:t>
            </a:r>
          </a:p>
          <a:p>
            <a:pPr algn="l">
              <a:lnSpc>
                <a:spcPts val="6094"/>
              </a:lnSpc>
            </a:pPr>
            <a:r>
              <a:rPr lang="en-US" sz="4352" spc="47">
                <a:solidFill>
                  <a:srgbClr val="000000"/>
                </a:solidFill>
                <a:latin typeface="Coustard"/>
                <a:ea typeface="Coustard"/>
                <a:cs typeface="Coustard"/>
                <a:sym typeface="Coustard"/>
              </a:rPr>
              <a:t>1.2) War in history</a:t>
            </a:r>
          </a:p>
          <a:p>
            <a:pPr algn="l">
              <a:lnSpc>
                <a:spcPts val="6094"/>
              </a:lnSpc>
            </a:pPr>
            <a:r>
              <a:rPr lang="en-US" sz="4352" spc="47">
                <a:solidFill>
                  <a:srgbClr val="000000"/>
                </a:solidFill>
                <a:latin typeface="Coustard"/>
                <a:ea typeface="Coustard"/>
                <a:cs typeface="Coustard"/>
                <a:sym typeface="Coustard"/>
              </a:rPr>
              <a:t>1.3) War in story</a:t>
            </a:r>
          </a:p>
          <a:p>
            <a:pPr algn="l">
              <a:lnSpc>
                <a:spcPts val="6094"/>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p:txBody>
      </p:sp>
      <p:sp>
        <p:nvSpPr>
          <p:cNvPr id="4" name="Freeform 4"/>
          <p:cNvSpPr/>
          <p:nvPr/>
        </p:nvSpPr>
        <p:spPr>
          <a:xfrm flipH="1">
            <a:off x="14719784" y="6028763"/>
            <a:ext cx="5079033" cy="4986687"/>
          </a:xfrm>
          <a:custGeom>
            <a:avLst/>
            <a:gdLst/>
            <a:ahLst/>
            <a:cxnLst/>
            <a:rect l="l" t="t" r="r" b="b"/>
            <a:pathLst>
              <a:path w="5079033" h="4986687">
                <a:moveTo>
                  <a:pt x="5079032" y="0"/>
                </a:moveTo>
                <a:lnTo>
                  <a:pt x="0" y="0"/>
                </a:lnTo>
                <a:lnTo>
                  <a:pt x="0" y="4986686"/>
                </a:lnTo>
                <a:lnTo>
                  <a:pt x="5079032" y="4986686"/>
                </a:lnTo>
                <a:lnTo>
                  <a:pt x="507903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16817753" y="-613290"/>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1010966" y="7795938"/>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1858156">
            <a:off x="11901806" y="-1431798"/>
            <a:ext cx="3671352" cy="3164038"/>
          </a:xfrm>
          <a:custGeom>
            <a:avLst/>
            <a:gdLst/>
            <a:ahLst/>
            <a:cxnLst/>
            <a:rect l="l" t="t" r="r" b="b"/>
            <a:pathLst>
              <a:path w="3671352" h="3164038">
                <a:moveTo>
                  <a:pt x="0" y="0"/>
                </a:moveTo>
                <a:lnTo>
                  <a:pt x="3671351" y="0"/>
                </a:lnTo>
                <a:lnTo>
                  <a:pt x="3671351" y="3164038"/>
                </a:lnTo>
                <a:lnTo>
                  <a:pt x="0" y="316403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2334857" y="2094137"/>
            <a:ext cx="13618287" cy="876274"/>
          </a:xfrm>
          <a:prstGeom prst="rect">
            <a:avLst/>
          </a:prstGeom>
        </p:spPr>
        <p:txBody>
          <a:bodyPr lIns="0" tIns="0" rIns="0" bIns="0" rtlCol="0" anchor="t">
            <a:spAutoFit/>
          </a:bodyPr>
          <a:lstStyle/>
          <a:p>
            <a:pPr algn="ctr">
              <a:lnSpc>
                <a:spcPts val="6641"/>
              </a:lnSpc>
            </a:pPr>
            <a:r>
              <a:rPr lang="en-US" sz="6846">
                <a:solidFill>
                  <a:srgbClr val="282826"/>
                </a:solidFill>
                <a:latin typeface="Coustard"/>
                <a:ea typeface="Coustard"/>
                <a:cs typeface="Coustard"/>
                <a:sym typeface="Coustard"/>
              </a:rPr>
              <a:t>1) War is a feature of fallen life</a:t>
            </a:r>
          </a:p>
        </p:txBody>
      </p:sp>
      <p:sp>
        <p:nvSpPr>
          <p:cNvPr id="3" name="TextBox 3"/>
          <p:cNvSpPr txBox="1"/>
          <p:nvPr/>
        </p:nvSpPr>
        <p:spPr>
          <a:xfrm>
            <a:off x="2918513" y="4090043"/>
            <a:ext cx="12206796" cy="6174749"/>
          </a:xfrm>
          <a:prstGeom prst="rect">
            <a:avLst/>
          </a:prstGeom>
        </p:spPr>
        <p:txBody>
          <a:bodyPr lIns="0" tIns="0" rIns="0" bIns="0" rtlCol="0" anchor="t">
            <a:spAutoFit/>
          </a:bodyPr>
          <a:lstStyle/>
          <a:p>
            <a:pPr algn="l">
              <a:lnSpc>
                <a:spcPts val="6094"/>
              </a:lnSpc>
            </a:pPr>
            <a:r>
              <a:rPr lang="en-US" sz="4352" spc="47">
                <a:solidFill>
                  <a:srgbClr val="000000"/>
                </a:solidFill>
                <a:latin typeface="Coustard"/>
                <a:ea typeface="Coustard"/>
                <a:cs typeface="Coustard"/>
                <a:sym typeface="Coustard"/>
              </a:rPr>
              <a:t>1.1) War in present day: Current conflicts</a:t>
            </a:r>
          </a:p>
          <a:p>
            <a:pPr algn="l">
              <a:lnSpc>
                <a:spcPts val="6094"/>
              </a:lnSpc>
            </a:pPr>
            <a:r>
              <a:rPr lang="en-US" sz="4352" spc="47">
                <a:solidFill>
                  <a:srgbClr val="000000"/>
                </a:solidFill>
                <a:latin typeface="Coustard"/>
                <a:ea typeface="Coustard"/>
                <a:cs typeface="Coustard"/>
                <a:sym typeface="Coustard"/>
              </a:rPr>
              <a:t>1.2) War in history</a:t>
            </a:r>
          </a:p>
          <a:p>
            <a:pPr algn="l">
              <a:lnSpc>
                <a:spcPts val="6094"/>
              </a:lnSpc>
            </a:pPr>
            <a:r>
              <a:rPr lang="en-US" sz="4352" spc="47">
                <a:solidFill>
                  <a:srgbClr val="000000"/>
                </a:solidFill>
                <a:latin typeface="Coustard"/>
                <a:ea typeface="Coustard"/>
                <a:cs typeface="Coustard"/>
                <a:sym typeface="Coustard"/>
              </a:rPr>
              <a:t>1.3) War in story</a:t>
            </a:r>
          </a:p>
          <a:p>
            <a:pPr algn="l">
              <a:lnSpc>
                <a:spcPts val="6094"/>
              </a:lnSpc>
            </a:pPr>
            <a:r>
              <a:rPr lang="en-US" sz="4352" spc="47">
                <a:solidFill>
                  <a:srgbClr val="000000"/>
                </a:solidFill>
                <a:latin typeface="Coustard"/>
                <a:ea typeface="Coustard"/>
                <a:cs typeface="Coustard"/>
                <a:sym typeface="Coustard"/>
              </a:rPr>
              <a:t>1.4) War in scripture</a:t>
            </a:r>
          </a:p>
          <a:p>
            <a:pPr algn="l">
              <a:lnSpc>
                <a:spcPts val="6094"/>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p:txBody>
      </p:sp>
      <p:sp>
        <p:nvSpPr>
          <p:cNvPr id="4" name="Freeform 4"/>
          <p:cNvSpPr/>
          <p:nvPr/>
        </p:nvSpPr>
        <p:spPr>
          <a:xfrm flipH="1">
            <a:off x="14719784" y="6028763"/>
            <a:ext cx="5079033" cy="4986687"/>
          </a:xfrm>
          <a:custGeom>
            <a:avLst/>
            <a:gdLst/>
            <a:ahLst/>
            <a:cxnLst/>
            <a:rect l="l" t="t" r="r" b="b"/>
            <a:pathLst>
              <a:path w="5079033" h="4986687">
                <a:moveTo>
                  <a:pt x="5079032" y="0"/>
                </a:moveTo>
                <a:lnTo>
                  <a:pt x="0" y="0"/>
                </a:lnTo>
                <a:lnTo>
                  <a:pt x="0" y="4986686"/>
                </a:lnTo>
                <a:lnTo>
                  <a:pt x="5079032" y="4986686"/>
                </a:lnTo>
                <a:lnTo>
                  <a:pt x="507903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16817753" y="-613290"/>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1010966" y="7795938"/>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1858156">
            <a:off x="11901806" y="-1431798"/>
            <a:ext cx="3671352" cy="3164038"/>
          </a:xfrm>
          <a:custGeom>
            <a:avLst/>
            <a:gdLst/>
            <a:ahLst/>
            <a:cxnLst/>
            <a:rect l="l" t="t" r="r" b="b"/>
            <a:pathLst>
              <a:path w="3671352" h="3164038">
                <a:moveTo>
                  <a:pt x="0" y="0"/>
                </a:moveTo>
                <a:lnTo>
                  <a:pt x="3671351" y="0"/>
                </a:lnTo>
                <a:lnTo>
                  <a:pt x="3671351" y="3164038"/>
                </a:lnTo>
                <a:lnTo>
                  <a:pt x="0" y="316403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2334857" y="2094137"/>
            <a:ext cx="13618287" cy="876274"/>
          </a:xfrm>
          <a:prstGeom prst="rect">
            <a:avLst/>
          </a:prstGeom>
        </p:spPr>
        <p:txBody>
          <a:bodyPr lIns="0" tIns="0" rIns="0" bIns="0" rtlCol="0" anchor="t">
            <a:spAutoFit/>
          </a:bodyPr>
          <a:lstStyle/>
          <a:p>
            <a:pPr algn="ctr">
              <a:lnSpc>
                <a:spcPts val="6641"/>
              </a:lnSpc>
            </a:pPr>
            <a:r>
              <a:rPr lang="en-US" sz="6846">
                <a:solidFill>
                  <a:srgbClr val="282826"/>
                </a:solidFill>
                <a:latin typeface="Coustard"/>
                <a:ea typeface="Coustard"/>
                <a:cs typeface="Coustard"/>
                <a:sym typeface="Coustard"/>
              </a:rPr>
              <a:t>1) War is a feature of fallen life</a:t>
            </a:r>
          </a:p>
        </p:txBody>
      </p:sp>
      <p:sp>
        <p:nvSpPr>
          <p:cNvPr id="3" name="TextBox 3"/>
          <p:cNvSpPr txBox="1"/>
          <p:nvPr/>
        </p:nvSpPr>
        <p:spPr>
          <a:xfrm>
            <a:off x="2918513" y="3704281"/>
            <a:ext cx="12206796" cy="6946274"/>
          </a:xfrm>
          <a:prstGeom prst="rect">
            <a:avLst/>
          </a:prstGeom>
        </p:spPr>
        <p:txBody>
          <a:bodyPr lIns="0" tIns="0" rIns="0" bIns="0" rtlCol="0" anchor="t">
            <a:spAutoFit/>
          </a:bodyPr>
          <a:lstStyle/>
          <a:p>
            <a:pPr algn="l">
              <a:lnSpc>
                <a:spcPts val="6094"/>
              </a:lnSpc>
            </a:pPr>
            <a:r>
              <a:rPr lang="en-US" sz="4352" spc="47">
                <a:solidFill>
                  <a:srgbClr val="000000"/>
                </a:solidFill>
                <a:latin typeface="Coustard"/>
                <a:ea typeface="Coustard"/>
                <a:cs typeface="Coustard"/>
                <a:sym typeface="Coustard"/>
              </a:rPr>
              <a:t>1.1) War in present day: Current conflicts</a:t>
            </a:r>
          </a:p>
          <a:p>
            <a:pPr algn="l">
              <a:lnSpc>
                <a:spcPts val="6094"/>
              </a:lnSpc>
            </a:pPr>
            <a:r>
              <a:rPr lang="en-US" sz="4352" spc="47">
                <a:solidFill>
                  <a:srgbClr val="000000"/>
                </a:solidFill>
                <a:latin typeface="Coustard"/>
                <a:ea typeface="Coustard"/>
                <a:cs typeface="Coustard"/>
                <a:sym typeface="Coustard"/>
              </a:rPr>
              <a:t>1.2) War in history</a:t>
            </a:r>
          </a:p>
          <a:p>
            <a:pPr algn="l">
              <a:lnSpc>
                <a:spcPts val="6094"/>
              </a:lnSpc>
            </a:pPr>
            <a:r>
              <a:rPr lang="en-US" sz="4352" spc="47">
                <a:solidFill>
                  <a:srgbClr val="000000"/>
                </a:solidFill>
                <a:latin typeface="Coustard"/>
                <a:ea typeface="Coustard"/>
                <a:cs typeface="Coustard"/>
                <a:sym typeface="Coustard"/>
              </a:rPr>
              <a:t>1.3) War in story</a:t>
            </a:r>
          </a:p>
          <a:p>
            <a:pPr algn="l">
              <a:lnSpc>
                <a:spcPts val="6094"/>
              </a:lnSpc>
            </a:pPr>
            <a:r>
              <a:rPr lang="en-US" sz="4352" spc="47">
                <a:solidFill>
                  <a:srgbClr val="000000"/>
                </a:solidFill>
                <a:latin typeface="Coustard"/>
                <a:ea typeface="Coustard"/>
                <a:cs typeface="Coustard"/>
                <a:sym typeface="Coustard"/>
              </a:rPr>
              <a:t>1.4) War in scripture</a:t>
            </a:r>
          </a:p>
          <a:p>
            <a:pPr algn="l">
              <a:lnSpc>
                <a:spcPts val="6094"/>
              </a:lnSpc>
            </a:pPr>
            <a:r>
              <a:rPr lang="en-US" sz="4352" spc="47">
                <a:solidFill>
                  <a:srgbClr val="000000"/>
                </a:solidFill>
                <a:latin typeface="Coustard"/>
                <a:ea typeface="Coustard"/>
                <a:cs typeface="Coustard"/>
                <a:sym typeface="Coustard"/>
              </a:rPr>
              <a:t>1.5) War in the future</a:t>
            </a:r>
          </a:p>
          <a:p>
            <a:pPr algn="l">
              <a:lnSpc>
                <a:spcPts val="6094"/>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p:txBody>
      </p:sp>
      <p:sp>
        <p:nvSpPr>
          <p:cNvPr id="4" name="Freeform 4"/>
          <p:cNvSpPr/>
          <p:nvPr/>
        </p:nvSpPr>
        <p:spPr>
          <a:xfrm flipH="1">
            <a:off x="14719784" y="6028763"/>
            <a:ext cx="5079033" cy="4986687"/>
          </a:xfrm>
          <a:custGeom>
            <a:avLst/>
            <a:gdLst/>
            <a:ahLst/>
            <a:cxnLst/>
            <a:rect l="l" t="t" r="r" b="b"/>
            <a:pathLst>
              <a:path w="5079033" h="4986687">
                <a:moveTo>
                  <a:pt x="5079032" y="0"/>
                </a:moveTo>
                <a:lnTo>
                  <a:pt x="0" y="0"/>
                </a:lnTo>
                <a:lnTo>
                  <a:pt x="0" y="4986686"/>
                </a:lnTo>
                <a:lnTo>
                  <a:pt x="5079032" y="4986686"/>
                </a:lnTo>
                <a:lnTo>
                  <a:pt x="507903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16817753" y="-613290"/>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1010966" y="7795938"/>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1858156">
            <a:off x="11901806" y="-1431798"/>
            <a:ext cx="3671352" cy="3164038"/>
          </a:xfrm>
          <a:custGeom>
            <a:avLst/>
            <a:gdLst/>
            <a:ahLst/>
            <a:cxnLst/>
            <a:rect l="l" t="t" r="r" b="b"/>
            <a:pathLst>
              <a:path w="3671352" h="3164038">
                <a:moveTo>
                  <a:pt x="0" y="0"/>
                </a:moveTo>
                <a:lnTo>
                  <a:pt x="3671351" y="0"/>
                </a:lnTo>
                <a:lnTo>
                  <a:pt x="3671351" y="3164038"/>
                </a:lnTo>
                <a:lnTo>
                  <a:pt x="0" y="316403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BBB99"/>
        </a:solidFill>
        <a:effectLst/>
      </p:bgPr>
    </p:bg>
    <p:spTree>
      <p:nvGrpSpPr>
        <p:cNvPr id="1" name=""/>
        <p:cNvGrpSpPr/>
        <p:nvPr/>
      </p:nvGrpSpPr>
      <p:grpSpPr>
        <a:xfrm>
          <a:off x="0" y="0"/>
          <a:ext cx="0" cy="0"/>
          <a:chOff x="0" y="0"/>
          <a:chExt cx="0" cy="0"/>
        </a:xfrm>
      </p:grpSpPr>
      <p:sp>
        <p:nvSpPr>
          <p:cNvPr id="2" name="TextBox 2"/>
          <p:cNvSpPr txBox="1"/>
          <p:nvPr/>
        </p:nvSpPr>
        <p:spPr>
          <a:xfrm>
            <a:off x="2334857" y="2094137"/>
            <a:ext cx="13618287" cy="876274"/>
          </a:xfrm>
          <a:prstGeom prst="rect">
            <a:avLst/>
          </a:prstGeom>
        </p:spPr>
        <p:txBody>
          <a:bodyPr lIns="0" tIns="0" rIns="0" bIns="0" rtlCol="0" anchor="t">
            <a:spAutoFit/>
          </a:bodyPr>
          <a:lstStyle/>
          <a:p>
            <a:pPr algn="ctr">
              <a:lnSpc>
                <a:spcPts val="6641"/>
              </a:lnSpc>
            </a:pPr>
            <a:r>
              <a:rPr lang="en-US" sz="6846">
                <a:solidFill>
                  <a:srgbClr val="282826"/>
                </a:solidFill>
                <a:latin typeface="Coustard"/>
                <a:ea typeface="Coustard"/>
                <a:cs typeface="Coustard"/>
                <a:sym typeface="Coustard"/>
              </a:rPr>
              <a:t>1) War is a feature of fallen life</a:t>
            </a:r>
          </a:p>
        </p:txBody>
      </p:sp>
      <p:sp>
        <p:nvSpPr>
          <p:cNvPr id="3" name="TextBox 3"/>
          <p:cNvSpPr txBox="1"/>
          <p:nvPr/>
        </p:nvSpPr>
        <p:spPr>
          <a:xfrm>
            <a:off x="2918513" y="3704281"/>
            <a:ext cx="12206796" cy="6946274"/>
          </a:xfrm>
          <a:prstGeom prst="rect">
            <a:avLst/>
          </a:prstGeom>
        </p:spPr>
        <p:txBody>
          <a:bodyPr lIns="0" tIns="0" rIns="0" bIns="0" rtlCol="0" anchor="t">
            <a:spAutoFit/>
          </a:bodyPr>
          <a:lstStyle/>
          <a:p>
            <a:pPr algn="l">
              <a:lnSpc>
                <a:spcPts val="6094"/>
              </a:lnSpc>
            </a:pPr>
            <a:r>
              <a:rPr lang="en-US" sz="4352" spc="47">
                <a:solidFill>
                  <a:srgbClr val="000000"/>
                </a:solidFill>
                <a:latin typeface="Coustard"/>
                <a:ea typeface="Coustard"/>
                <a:cs typeface="Coustard"/>
                <a:sym typeface="Coustard"/>
              </a:rPr>
              <a:t>1.1) War in present day: Current conflicts</a:t>
            </a:r>
          </a:p>
          <a:p>
            <a:pPr algn="l">
              <a:lnSpc>
                <a:spcPts val="6094"/>
              </a:lnSpc>
            </a:pPr>
            <a:r>
              <a:rPr lang="en-US" sz="4352" spc="47">
                <a:solidFill>
                  <a:srgbClr val="000000"/>
                </a:solidFill>
                <a:latin typeface="Coustard"/>
                <a:ea typeface="Coustard"/>
                <a:cs typeface="Coustard"/>
                <a:sym typeface="Coustard"/>
              </a:rPr>
              <a:t>1.2) War in history</a:t>
            </a:r>
          </a:p>
          <a:p>
            <a:pPr algn="l">
              <a:lnSpc>
                <a:spcPts val="6094"/>
              </a:lnSpc>
            </a:pPr>
            <a:r>
              <a:rPr lang="en-US" sz="4352" spc="47">
                <a:solidFill>
                  <a:srgbClr val="000000"/>
                </a:solidFill>
                <a:latin typeface="Coustard"/>
                <a:ea typeface="Coustard"/>
                <a:cs typeface="Coustard"/>
                <a:sym typeface="Coustard"/>
              </a:rPr>
              <a:t>1.3) War in story</a:t>
            </a:r>
          </a:p>
          <a:p>
            <a:pPr algn="l">
              <a:lnSpc>
                <a:spcPts val="6094"/>
              </a:lnSpc>
            </a:pPr>
            <a:r>
              <a:rPr lang="en-US" sz="4352" spc="47">
                <a:solidFill>
                  <a:srgbClr val="000000"/>
                </a:solidFill>
                <a:latin typeface="Coustard"/>
                <a:ea typeface="Coustard"/>
                <a:cs typeface="Coustard"/>
                <a:sym typeface="Coustard"/>
              </a:rPr>
              <a:t>1.4) War in scripture</a:t>
            </a:r>
          </a:p>
          <a:p>
            <a:pPr algn="l">
              <a:lnSpc>
                <a:spcPts val="6094"/>
              </a:lnSpc>
            </a:pPr>
            <a:r>
              <a:rPr lang="en-US" sz="4352" spc="47">
                <a:solidFill>
                  <a:srgbClr val="000000"/>
                </a:solidFill>
                <a:latin typeface="Coustard"/>
                <a:ea typeface="Coustard"/>
                <a:cs typeface="Coustard"/>
                <a:sym typeface="Coustard"/>
              </a:rPr>
              <a:t>1.5) War in the future</a:t>
            </a:r>
          </a:p>
          <a:p>
            <a:pPr algn="l">
              <a:lnSpc>
                <a:spcPts val="6094"/>
              </a:lnSpc>
            </a:pPr>
            <a:r>
              <a:rPr lang="en-US" sz="4352" spc="47">
                <a:solidFill>
                  <a:srgbClr val="000000"/>
                </a:solidFill>
                <a:latin typeface="Coustard"/>
                <a:ea typeface="Coustard"/>
                <a:cs typeface="Coustard"/>
                <a:sym typeface="Coustard"/>
              </a:rPr>
              <a:t>1.6) War and the Christian</a:t>
            </a: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a:p>
            <a:pPr algn="l">
              <a:lnSpc>
                <a:spcPts val="2025"/>
              </a:lnSpc>
            </a:pPr>
            <a:endParaRPr lang="en-US" sz="4352" spc="47">
              <a:solidFill>
                <a:srgbClr val="000000"/>
              </a:solidFill>
              <a:latin typeface="Coustard"/>
              <a:ea typeface="Coustard"/>
              <a:cs typeface="Coustard"/>
              <a:sym typeface="Coustard"/>
            </a:endParaRPr>
          </a:p>
        </p:txBody>
      </p:sp>
      <p:sp>
        <p:nvSpPr>
          <p:cNvPr id="4" name="Freeform 4"/>
          <p:cNvSpPr/>
          <p:nvPr/>
        </p:nvSpPr>
        <p:spPr>
          <a:xfrm flipH="1">
            <a:off x="14719784" y="6028763"/>
            <a:ext cx="5079033" cy="4986687"/>
          </a:xfrm>
          <a:custGeom>
            <a:avLst/>
            <a:gdLst/>
            <a:ahLst/>
            <a:cxnLst/>
            <a:rect l="l" t="t" r="r" b="b"/>
            <a:pathLst>
              <a:path w="5079033" h="4986687">
                <a:moveTo>
                  <a:pt x="5079032" y="0"/>
                </a:moveTo>
                <a:lnTo>
                  <a:pt x="0" y="0"/>
                </a:lnTo>
                <a:lnTo>
                  <a:pt x="0" y="4986686"/>
                </a:lnTo>
                <a:lnTo>
                  <a:pt x="5079032" y="4986686"/>
                </a:lnTo>
                <a:lnTo>
                  <a:pt x="5079032"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16817753" y="-613290"/>
            <a:ext cx="4138507" cy="5368346"/>
          </a:xfrm>
          <a:custGeom>
            <a:avLst/>
            <a:gdLst/>
            <a:ahLst/>
            <a:cxnLst/>
            <a:rect l="l" t="t" r="r" b="b"/>
            <a:pathLst>
              <a:path w="4138507" h="5368346">
                <a:moveTo>
                  <a:pt x="0" y="0"/>
                </a:moveTo>
                <a:lnTo>
                  <a:pt x="4138507" y="0"/>
                </a:lnTo>
                <a:lnTo>
                  <a:pt x="4138507" y="5368346"/>
                </a:lnTo>
                <a:lnTo>
                  <a:pt x="0" y="53683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205111">
            <a:off x="-1010966" y="7795938"/>
            <a:ext cx="3768297" cy="4982124"/>
          </a:xfrm>
          <a:custGeom>
            <a:avLst/>
            <a:gdLst/>
            <a:ahLst/>
            <a:cxnLst/>
            <a:rect l="l" t="t" r="r" b="b"/>
            <a:pathLst>
              <a:path w="3768297" h="4982124">
                <a:moveTo>
                  <a:pt x="0" y="0"/>
                </a:moveTo>
                <a:lnTo>
                  <a:pt x="3768298" y="0"/>
                </a:lnTo>
                <a:lnTo>
                  <a:pt x="3768298" y="4982124"/>
                </a:lnTo>
                <a:lnTo>
                  <a:pt x="0" y="49821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rot="1858156">
            <a:off x="11901806" y="-1431798"/>
            <a:ext cx="3671352" cy="3164038"/>
          </a:xfrm>
          <a:custGeom>
            <a:avLst/>
            <a:gdLst/>
            <a:ahLst/>
            <a:cxnLst/>
            <a:rect l="l" t="t" r="r" b="b"/>
            <a:pathLst>
              <a:path w="3671352" h="3164038">
                <a:moveTo>
                  <a:pt x="0" y="0"/>
                </a:moveTo>
                <a:lnTo>
                  <a:pt x="3671351" y="0"/>
                </a:lnTo>
                <a:lnTo>
                  <a:pt x="3671351" y="3164038"/>
                </a:lnTo>
                <a:lnTo>
                  <a:pt x="0" y="316403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1097</Words>
  <Application>Microsoft Office PowerPoint</Application>
  <PresentationFormat>Custom</PresentationFormat>
  <Paragraphs>231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Glacial Indifference Italics</vt:lpstr>
      <vt:lpstr>Calibri</vt:lpstr>
      <vt:lpstr>Arial</vt:lpstr>
      <vt:lpstr>Canva Sans Bold</vt:lpstr>
      <vt:lpstr>Coustard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cp:lastModifiedBy>James Matthews</cp:lastModifiedBy>
  <cp:revision>1</cp:revision>
  <dcterms:created xsi:type="dcterms:W3CDTF">2006-08-16T00:00:00Z</dcterms:created>
  <dcterms:modified xsi:type="dcterms:W3CDTF">2026-04-24T14:04:09Z</dcterms:modified>
  <dc:identifier>DAHHxcxwm0Q</dc:identifier>
</cp:coreProperties>
</file>